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notesMasters/notesMaster1.xml" ContentType="application/vnd.openxmlformats-officedocument.presentationml.notesMaster+xml"/>
  <Override PartName="/ppt/theme/theme7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320" r:id="rId68"/>
    <p:sldMasterId id="2147484321" r:id="rId70"/>
    <p:sldMasterId id="2147484322" r:id="rId72"/>
    <p:sldMasterId id="2147484323" r:id="rId74"/>
    <p:sldMasterId id="2147484324" r:id="rId76"/>
    <p:sldMasterId id="2147484325" r:id="rId78"/>
  </p:sldMasterIdLst>
  <p:notesMasterIdLst>
    <p:notesMasterId r:id="rId80"/>
  </p:notesMasterIdLst>
  <p:sldIdLst>
    <p:sldId id="408" r:id="rId82"/>
    <p:sldId id="405" r:id="rId83"/>
    <p:sldId id="407" r:id="rId84"/>
    <p:sldId id="406" r:id="rId85"/>
    <p:sldId id="410" r:id="rId86"/>
    <p:sldId id="412" r:id="rId87"/>
    <p:sldId id="507" r:id="rId88"/>
    <p:sldId id="414" r:id="rId89"/>
    <p:sldId id="416" r:id="rId90"/>
    <p:sldId id="504" r:id="rId91"/>
    <p:sldId id="505" r:id="rId92"/>
    <p:sldId id="506" r:id="rId93"/>
    <p:sldId id="508" r:id="rId94"/>
    <p:sldId id="509" r:id="rId95"/>
    <p:sldId id="418" r:id="rId96"/>
    <p:sldId id="426" r:id="rId97"/>
    <p:sldId id="422" r:id="rId98"/>
    <p:sldId id="419" r:id="rId99"/>
    <p:sldId id="427" r:id="rId100"/>
    <p:sldId id="423" r:id="rId101"/>
    <p:sldId id="420" r:id="rId102"/>
    <p:sldId id="428" r:id="rId103"/>
    <p:sldId id="424" r:id="rId104"/>
    <p:sldId id="421" r:id="rId105"/>
    <p:sldId id="429" r:id="rId106"/>
    <p:sldId id="425" r:id="rId107"/>
    <p:sldId id="415" r:id="rId108"/>
    <p:sldId id="430" r:id="rId109"/>
    <p:sldId id="436" r:id="rId110"/>
    <p:sldId id="437" r:id="rId111"/>
    <p:sldId id="438" r:id="rId112"/>
    <p:sldId id="440" r:id="rId113"/>
    <p:sldId id="439" r:id="rId114"/>
    <p:sldId id="480" r:id="rId115"/>
    <p:sldId id="443" r:id="rId116"/>
    <p:sldId id="447" r:id="rId117"/>
    <p:sldId id="448" r:id="rId118"/>
    <p:sldId id="444" r:id="rId119"/>
    <p:sldId id="458" r:id="rId120"/>
    <p:sldId id="459" r:id="rId121"/>
    <p:sldId id="460" r:id="rId122"/>
    <p:sldId id="461" r:id="rId123"/>
    <p:sldId id="462" r:id="rId124"/>
    <p:sldId id="463" r:id="rId125"/>
    <p:sldId id="464" r:id="rId126"/>
    <p:sldId id="465" r:id="rId127"/>
    <p:sldId id="502" r:id="rId128"/>
    <p:sldId id="503" r:id="rId129"/>
    <p:sldId id="434" r:id="rId130"/>
    <p:sldId id="435" r:id="rId131"/>
    <p:sldId id="454" r:id="rId132"/>
    <p:sldId id="455" r:id="rId133"/>
    <p:sldId id="456" r:id="rId134"/>
    <p:sldId id="457" r:id="rId135"/>
    <p:sldId id="488" r:id="rId136"/>
    <p:sldId id="489" r:id="rId137"/>
    <p:sldId id="490" r:id="rId138"/>
    <p:sldId id="452" r:id="rId139"/>
    <p:sldId id="453" r:id="rId140"/>
    <p:sldId id="451" r:id="rId141"/>
    <p:sldId id="483" r:id="rId142"/>
    <p:sldId id="484" r:id="rId143"/>
    <p:sldId id="433" r:id="rId144"/>
    <p:sldId id="493" r:id="rId145"/>
    <p:sldId id="492" r:id="rId146"/>
    <p:sldId id="494" r:id="rId147"/>
    <p:sldId id="495" r:id="rId148"/>
    <p:sldId id="497" r:id="rId149"/>
    <p:sldId id="449" r:id="rId150"/>
    <p:sldId id="450" r:id="rId151"/>
    <p:sldId id="498" r:id="rId152"/>
    <p:sldId id="499" r:id="rId153"/>
    <p:sldId id="496" r:id="rId154"/>
    <p:sldId id="481" r:id="rId155"/>
    <p:sldId id="482" r:id="rId156"/>
    <p:sldId id="432" r:id="rId157"/>
    <p:sldId id="485" r:id="rId158"/>
    <p:sldId id="486" r:id="rId159"/>
    <p:sldId id="487" r:id="rId160"/>
    <p:sldId id="491" r:id="rId1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19" userDrawn="1">
          <p15:clr>
            <a:srgbClr val="A4A3A4"/>
          </p15:clr>
        </p15:guide>
        <p15:guide id="1" orient="horz" pos="2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7E1718"/>
    <a:srgbClr val="FFFADF"/>
    <a:srgbClr val="3788D8"/>
    <a:srgbClr val="00206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6426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1482" y="426"/>
      </p:cViewPr>
      <p:guideLst>
        <p:guide pos="3819"/>
        <p:guide orient="horz" pos="2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68" Type="http://schemas.openxmlformats.org/officeDocument/2006/relationships/slideMaster" Target="slideMasters/slideMaster1.xml"></Relationship><Relationship Id="rId69" Type="http://schemas.openxmlformats.org/officeDocument/2006/relationships/theme" Target="theme/theme1.xml"></Relationship><Relationship Id="rId70" Type="http://schemas.openxmlformats.org/officeDocument/2006/relationships/slideMaster" Target="slideMasters/slideMaster2.xml"></Relationship><Relationship Id="rId72" Type="http://schemas.openxmlformats.org/officeDocument/2006/relationships/slideMaster" Target="slideMasters/slideMaster3.xml"></Relationship><Relationship Id="rId74" Type="http://schemas.openxmlformats.org/officeDocument/2006/relationships/slideMaster" Target="slideMasters/slideMaster4.xml"></Relationship><Relationship Id="rId76" Type="http://schemas.openxmlformats.org/officeDocument/2006/relationships/slideMaster" Target="slideMasters/slideMaster5.xml"></Relationship><Relationship Id="rId78" Type="http://schemas.openxmlformats.org/officeDocument/2006/relationships/slideMaster" Target="slideMasters/slideMaster6.xml"></Relationship><Relationship Id="rId80" Type="http://schemas.openxmlformats.org/officeDocument/2006/relationships/notesMaster" Target="notesMasters/notesMaster1.xml"></Relationship><Relationship Id="rId82" Type="http://schemas.openxmlformats.org/officeDocument/2006/relationships/slide" Target="slides/slide1.xml"></Relationship><Relationship Id="rId83" Type="http://schemas.openxmlformats.org/officeDocument/2006/relationships/slide" Target="slides/slide2.xml"></Relationship><Relationship Id="rId84" Type="http://schemas.openxmlformats.org/officeDocument/2006/relationships/slide" Target="slides/slide3.xml"></Relationship><Relationship Id="rId85" Type="http://schemas.openxmlformats.org/officeDocument/2006/relationships/slide" Target="slides/slide4.xml"></Relationship><Relationship Id="rId86" Type="http://schemas.openxmlformats.org/officeDocument/2006/relationships/slide" Target="slides/slide5.xml"></Relationship><Relationship Id="rId87" Type="http://schemas.openxmlformats.org/officeDocument/2006/relationships/slide" Target="slides/slide6.xml"></Relationship><Relationship Id="rId88" Type="http://schemas.openxmlformats.org/officeDocument/2006/relationships/slide" Target="slides/slide7.xml"></Relationship><Relationship Id="rId89" Type="http://schemas.openxmlformats.org/officeDocument/2006/relationships/slide" Target="slides/slide8.xml"></Relationship><Relationship Id="rId90" Type="http://schemas.openxmlformats.org/officeDocument/2006/relationships/slide" Target="slides/slide9.xml"></Relationship><Relationship Id="rId91" Type="http://schemas.openxmlformats.org/officeDocument/2006/relationships/slide" Target="slides/slide10.xml"></Relationship><Relationship Id="rId92" Type="http://schemas.openxmlformats.org/officeDocument/2006/relationships/slide" Target="slides/slide11.xml"></Relationship><Relationship Id="rId93" Type="http://schemas.openxmlformats.org/officeDocument/2006/relationships/slide" Target="slides/slide12.xml"></Relationship><Relationship Id="rId94" Type="http://schemas.openxmlformats.org/officeDocument/2006/relationships/slide" Target="slides/slide13.xml"></Relationship><Relationship Id="rId95" Type="http://schemas.openxmlformats.org/officeDocument/2006/relationships/slide" Target="slides/slide14.xml"></Relationship><Relationship Id="rId96" Type="http://schemas.openxmlformats.org/officeDocument/2006/relationships/slide" Target="slides/slide15.xml"></Relationship><Relationship Id="rId97" Type="http://schemas.openxmlformats.org/officeDocument/2006/relationships/slide" Target="slides/slide16.xml"></Relationship><Relationship Id="rId98" Type="http://schemas.openxmlformats.org/officeDocument/2006/relationships/slide" Target="slides/slide17.xml"></Relationship><Relationship Id="rId99" Type="http://schemas.openxmlformats.org/officeDocument/2006/relationships/slide" Target="slides/slide18.xml"></Relationship><Relationship Id="rId100" Type="http://schemas.openxmlformats.org/officeDocument/2006/relationships/slide" Target="slides/slide19.xml"></Relationship><Relationship Id="rId101" Type="http://schemas.openxmlformats.org/officeDocument/2006/relationships/slide" Target="slides/slide20.xml"></Relationship><Relationship Id="rId102" Type="http://schemas.openxmlformats.org/officeDocument/2006/relationships/slide" Target="slides/slide21.xml"></Relationship><Relationship Id="rId103" Type="http://schemas.openxmlformats.org/officeDocument/2006/relationships/slide" Target="slides/slide22.xml"></Relationship><Relationship Id="rId104" Type="http://schemas.openxmlformats.org/officeDocument/2006/relationships/slide" Target="slides/slide23.xml"></Relationship><Relationship Id="rId105" Type="http://schemas.openxmlformats.org/officeDocument/2006/relationships/slide" Target="slides/slide24.xml"></Relationship><Relationship Id="rId106" Type="http://schemas.openxmlformats.org/officeDocument/2006/relationships/slide" Target="slides/slide25.xml"></Relationship><Relationship Id="rId107" Type="http://schemas.openxmlformats.org/officeDocument/2006/relationships/slide" Target="slides/slide26.xml"></Relationship><Relationship Id="rId108" Type="http://schemas.openxmlformats.org/officeDocument/2006/relationships/slide" Target="slides/slide27.xml"></Relationship><Relationship Id="rId109" Type="http://schemas.openxmlformats.org/officeDocument/2006/relationships/slide" Target="slides/slide28.xml"></Relationship><Relationship Id="rId110" Type="http://schemas.openxmlformats.org/officeDocument/2006/relationships/slide" Target="slides/slide29.xml"></Relationship><Relationship Id="rId111" Type="http://schemas.openxmlformats.org/officeDocument/2006/relationships/slide" Target="slides/slide30.xml"></Relationship><Relationship Id="rId112" Type="http://schemas.openxmlformats.org/officeDocument/2006/relationships/slide" Target="slides/slide31.xml"></Relationship><Relationship Id="rId113" Type="http://schemas.openxmlformats.org/officeDocument/2006/relationships/slide" Target="slides/slide32.xml"></Relationship><Relationship Id="rId114" Type="http://schemas.openxmlformats.org/officeDocument/2006/relationships/slide" Target="slides/slide33.xml"></Relationship><Relationship Id="rId115" Type="http://schemas.openxmlformats.org/officeDocument/2006/relationships/slide" Target="slides/slide34.xml"></Relationship><Relationship Id="rId116" Type="http://schemas.openxmlformats.org/officeDocument/2006/relationships/slide" Target="slides/slide35.xml"></Relationship><Relationship Id="rId117" Type="http://schemas.openxmlformats.org/officeDocument/2006/relationships/slide" Target="slides/slide36.xml"></Relationship><Relationship Id="rId118" Type="http://schemas.openxmlformats.org/officeDocument/2006/relationships/slide" Target="slides/slide37.xml"></Relationship><Relationship Id="rId119" Type="http://schemas.openxmlformats.org/officeDocument/2006/relationships/slide" Target="slides/slide38.xml"></Relationship><Relationship Id="rId120" Type="http://schemas.openxmlformats.org/officeDocument/2006/relationships/slide" Target="slides/slide39.xml"></Relationship><Relationship Id="rId121" Type="http://schemas.openxmlformats.org/officeDocument/2006/relationships/slide" Target="slides/slide40.xml"></Relationship><Relationship Id="rId122" Type="http://schemas.openxmlformats.org/officeDocument/2006/relationships/slide" Target="slides/slide41.xml"></Relationship><Relationship Id="rId123" Type="http://schemas.openxmlformats.org/officeDocument/2006/relationships/slide" Target="slides/slide42.xml"></Relationship><Relationship Id="rId124" Type="http://schemas.openxmlformats.org/officeDocument/2006/relationships/slide" Target="slides/slide43.xml"></Relationship><Relationship Id="rId125" Type="http://schemas.openxmlformats.org/officeDocument/2006/relationships/slide" Target="slides/slide44.xml"></Relationship><Relationship Id="rId126" Type="http://schemas.openxmlformats.org/officeDocument/2006/relationships/slide" Target="slides/slide45.xml"></Relationship><Relationship Id="rId127" Type="http://schemas.openxmlformats.org/officeDocument/2006/relationships/slide" Target="slides/slide46.xml"></Relationship><Relationship Id="rId128" Type="http://schemas.openxmlformats.org/officeDocument/2006/relationships/slide" Target="slides/slide47.xml"></Relationship><Relationship Id="rId129" Type="http://schemas.openxmlformats.org/officeDocument/2006/relationships/slide" Target="slides/slide48.xml"></Relationship><Relationship Id="rId130" Type="http://schemas.openxmlformats.org/officeDocument/2006/relationships/slide" Target="slides/slide49.xml"></Relationship><Relationship Id="rId131" Type="http://schemas.openxmlformats.org/officeDocument/2006/relationships/slide" Target="slides/slide50.xml"></Relationship><Relationship Id="rId132" Type="http://schemas.openxmlformats.org/officeDocument/2006/relationships/slide" Target="slides/slide51.xml"></Relationship><Relationship Id="rId133" Type="http://schemas.openxmlformats.org/officeDocument/2006/relationships/slide" Target="slides/slide52.xml"></Relationship><Relationship Id="rId134" Type="http://schemas.openxmlformats.org/officeDocument/2006/relationships/slide" Target="slides/slide53.xml"></Relationship><Relationship Id="rId135" Type="http://schemas.openxmlformats.org/officeDocument/2006/relationships/slide" Target="slides/slide54.xml"></Relationship><Relationship Id="rId136" Type="http://schemas.openxmlformats.org/officeDocument/2006/relationships/slide" Target="slides/slide55.xml"></Relationship><Relationship Id="rId137" Type="http://schemas.openxmlformats.org/officeDocument/2006/relationships/slide" Target="slides/slide56.xml"></Relationship><Relationship Id="rId138" Type="http://schemas.openxmlformats.org/officeDocument/2006/relationships/slide" Target="slides/slide57.xml"></Relationship><Relationship Id="rId139" Type="http://schemas.openxmlformats.org/officeDocument/2006/relationships/slide" Target="slides/slide58.xml"></Relationship><Relationship Id="rId140" Type="http://schemas.openxmlformats.org/officeDocument/2006/relationships/slide" Target="slides/slide59.xml"></Relationship><Relationship Id="rId141" Type="http://schemas.openxmlformats.org/officeDocument/2006/relationships/slide" Target="slides/slide60.xml"></Relationship><Relationship Id="rId142" Type="http://schemas.openxmlformats.org/officeDocument/2006/relationships/slide" Target="slides/slide61.xml"></Relationship><Relationship Id="rId143" Type="http://schemas.openxmlformats.org/officeDocument/2006/relationships/slide" Target="slides/slide62.xml"></Relationship><Relationship Id="rId144" Type="http://schemas.openxmlformats.org/officeDocument/2006/relationships/slide" Target="slides/slide63.xml"></Relationship><Relationship Id="rId145" Type="http://schemas.openxmlformats.org/officeDocument/2006/relationships/slide" Target="slides/slide64.xml"></Relationship><Relationship Id="rId146" Type="http://schemas.openxmlformats.org/officeDocument/2006/relationships/slide" Target="slides/slide65.xml"></Relationship><Relationship Id="rId147" Type="http://schemas.openxmlformats.org/officeDocument/2006/relationships/slide" Target="slides/slide66.xml"></Relationship><Relationship Id="rId148" Type="http://schemas.openxmlformats.org/officeDocument/2006/relationships/slide" Target="slides/slide67.xml"></Relationship><Relationship Id="rId149" Type="http://schemas.openxmlformats.org/officeDocument/2006/relationships/slide" Target="slides/slide68.xml"></Relationship><Relationship Id="rId150" Type="http://schemas.openxmlformats.org/officeDocument/2006/relationships/slide" Target="slides/slide69.xml"></Relationship><Relationship Id="rId151" Type="http://schemas.openxmlformats.org/officeDocument/2006/relationships/slide" Target="slides/slide70.xml"></Relationship><Relationship Id="rId152" Type="http://schemas.openxmlformats.org/officeDocument/2006/relationships/slide" Target="slides/slide71.xml"></Relationship><Relationship Id="rId153" Type="http://schemas.openxmlformats.org/officeDocument/2006/relationships/slide" Target="slides/slide72.xml"></Relationship><Relationship Id="rId154" Type="http://schemas.openxmlformats.org/officeDocument/2006/relationships/slide" Target="slides/slide73.xml"></Relationship><Relationship Id="rId155" Type="http://schemas.openxmlformats.org/officeDocument/2006/relationships/slide" Target="slides/slide74.xml"></Relationship><Relationship Id="rId156" Type="http://schemas.openxmlformats.org/officeDocument/2006/relationships/slide" Target="slides/slide75.xml"></Relationship><Relationship Id="rId157" Type="http://schemas.openxmlformats.org/officeDocument/2006/relationships/slide" Target="slides/slide76.xml"></Relationship><Relationship Id="rId158" Type="http://schemas.openxmlformats.org/officeDocument/2006/relationships/slide" Target="slides/slide77.xml"></Relationship><Relationship Id="rId159" Type="http://schemas.openxmlformats.org/officeDocument/2006/relationships/slide" Target="slides/slide78.xml"></Relationship><Relationship Id="rId160" Type="http://schemas.openxmlformats.org/officeDocument/2006/relationships/slide" Target="slides/slide79.xml"></Relationship><Relationship Id="rId161" Type="http://schemas.openxmlformats.org/officeDocument/2006/relationships/slide" Target="slides/slide80.xml"></Relationship><Relationship Id="rId162" Type="http://schemas.openxmlformats.org/officeDocument/2006/relationships/viewProps" Target="viewProps.xml"></Relationship><Relationship Id="rId16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7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996ED-FC44-4F10-B814-0966028B58FB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D8ECB-94FE-4F3D-9A6A-4713B2A41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42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04F56-3370-78A6-C05A-17A19FF33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0074B8-6A89-C1A0-0557-31734B079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1464D-4368-AB48-F1F8-2DE657C6D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154C4-58BF-0998-E9D8-F4125FEF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47694-9E91-3E0B-79B9-87025671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E7484-6560-CF11-B7AD-2109D9C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AAF4AF-BE44-422D-E41C-58C5DCCC9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C4BA5-53E5-0391-00AE-33A75ABD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DCB2E-A2C1-0AB7-6007-9B9C462B0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3862A-B342-8ADD-2CB4-2E59B08D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6DE6BA-BADD-9593-01B8-16DA1CABF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B41437-A4C8-58C0-69F2-C15B9BF59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746D3-4B9B-CBFB-6497-977ECB98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C3B1F5-F993-A161-D5B6-FE4AF7B5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C3A38-FFD9-4D3F-65B2-8F89852F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85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47745-ABF8-DC3E-2E79-092563BD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E9232-F626-E78A-195D-A60ED3B1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EDD54-BD56-04E7-26BD-29AC2D8C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764D5-94C6-B5AC-244B-2B87D07C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41CBF-8709-5758-E5CB-0D47890F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18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47BCA-7CAF-FED4-EA1E-F6325CBC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CE0FBA-2D3E-ECEA-7C9D-5989B6C7A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40C32-7334-F009-45BF-F1C278D6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537DB-54AC-A91D-8225-B5D5E933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6E991-49AB-4A40-DDB0-E7C8B326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146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3608A-3F9C-92F0-AA31-A267D2B5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544662-A8FE-208D-B17B-39AAFCF9D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9578EA-0F60-D093-E32C-92D0416DC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C62063-02FE-D03B-94D9-A6FF6562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95CC70-A97A-AAC7-BE6D-274C797A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A2171-05D4-8BAC-D5BB-23214DE5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18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1D243-21B7-007C-73FD-D3EEC2EA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D44BF-9A57-0A12-BC5D-AB8F1DE31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C24936-370E-810B-5674-32B84F595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E119B3-F4CA-D463-0547-A7D204222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3BB868-3EE8-3C3A-0515-C81A6CDE12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98B928-6101-BD2D-EA2E-BCE3CC3E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E652F7-72FB-C23E-EC44-052AC239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A1ECB2-282B-6335-7E18-2B730BE5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95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EAAD5-6273-F5A8-ABEC-CBCF7A33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01474C-3747-7440-7F2B-6D0FA410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43EDFA-91FF-413C-1A53-054B9C1B4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2EA7A7-9B50-E4CF-4F74-608DAE05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16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912E3E-367B-49D7-4100-15E4CD7A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C1D3BF-D0DB-9503-73E2-0E785625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E8345-A3F4-829B-7464-6FBB4C57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4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B335B-90E1-6F9B-6BF5-124A69D3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9F414E-1BE5-7D55-8CAB-9694090EB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9FA4A-8296-7149-14A2-67A950370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D2F714-D36C-374C-0114-DE65C022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B6E98D-D10F-26BD-18C8-D6177632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E3B60-6C66-6C2E-874C-C88E5D53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36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522FD-FBBA-A561-CC27-0034BCA3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E29D6A-4B1A-6FCD-9CD1-3E2E23656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37EF2E-AA32-0283-748B-FC7799C56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155EE-7919-5C22-3640-601AEC79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E4AACE-ED9C-577B-A117-8D4F6FA6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5D29C-4E73-913C-2353-7D6FD664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86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BAD4DD-B23F-4885-BBCB-526A7954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1B44D-FA38-A86B-D16F-236D994D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C7192-0C48-3C16-01FA-0F17D4BEA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A509-AE29-40A2-AAB2-7DEABF889938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23F03-F781-9A10-8C7F-27068E0DA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76F37-5346-C7ED-C86B-4DEAC3109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76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2023-11-28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7.jpg"></Relationship><Relationship Id="rId3" Type="http://schemas.openxmlformats.org/officeDocument/2006/relationships/image" Target="../media/image6.jpeg"></Relationship><Relationship Id="rId4" Type="http://schemas.openxmlformats.org/officeDocument/2006/relationships/image" Target="../media/image10.jpg"></Relationship><Relationship Id="rId5" Type="http://schemas.openxmlformats.org/officeDocument/2006/relationships/image" Target="../media/fImage7073225541.png"></Relationship><Relationship Id="rId6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7.jpg"></Relationship><Relationship Id="rId3" Type="http://schemas.openxmlformats.org/officeDocument/2006/relationships/image" Target="../media/image6.jpeg"></Relationship><Relationship Id="rId4" Type="http://schemas.openxmlformats.org/officeDocument/2006/relationships/image" Target="../media/image10.jpg"></Relationship><Relationship Id="rId5" Type="http://schemas.openxmlformats.org/officeDocument/2006/relationships/image" Target="../media/fImage35385300841.jpeg"></Relationship><Relationship Id="rId6" Type="http://schemas.openxmlformats.org/officeDocument/2006/relationships/image" Target="../media/fImage25402864641.jpeg"></Relationship><Relationship Id="rId7" Type="http://schemas.openxmlformats.org/officeDocument/2006/relationships/image" Target="../media/fImage7073225541.png"></Relationship><Relationship Id="rId8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7.jpg"></Relationship><Relationship Id="rId3" Type="http://schemas.openxmlformats.org/officeDocument/2006/relationships/image" Target="../media/image6.jpeg"></Relationship><Relationship Id="rId4" Type="http://schemas.openxmlformats.org/officeDocument/2006/relationships/image" Target="../media/image10.jpg"></Relationship><Relationship Id="rId5" Type="http://schemas.openxmlformats.org/officeDocument/2006/relationships/image" Target="../media/fImage3538530348467.jpeg"></Relationship><Relationship Id="rId6" Type="http://schemas.openxmlformats.org/officeDocument/2006/relationships/image" Target="../media/fImage25402864641.jpeg"></Relationship><Relationship Id="rId7" Type="http://schemas.openxmlformats.org/officeDocument/2006/relationships/image" Target="../media/fImage7073225541.png"></Relationship><Relationship Id="rId8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71888249141.jpe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9226225228467.jpeg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10.jp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Relationship Id="rId6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10.jpg"></Relationship><Relationship Id="rId4" Type="http://schemas.openxmlformats.org/officeDocument/2006/relationships/image" Target="../media/image11.png"></Relationship><Relationship Id="rId5" Type="http://schemas.openxmlformats.org/officeDocument/2006/relationships/image" Target="../media/image17.png"></Relationship><Relationship Id="rId6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10.jpg"></Relationship><Relationship Id="rId4" Type="http://schemas.openxmlformats.org/officeDocument/2006/relationships/image" Target="../media/image11.png"></Relationship><Relationship Id="rId5" Type="http://schemas.openxmlformats.org/officeDocument/2006/relationships/image" Target="../media/fImage302428396334.png"></Relationship><Relationship Id="rId6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10.jp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Relationship Id="rId6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8" Type="http://schemas.openxmlformats.org/officeDocument/2006/relationships/image" Target="../media/image16.png"></Relationship><Relationship Id="rId3" Type="http://schemas.openxmlformats.org/officeDocument/2006/relationships/image" Target="../media/image7.jpg"></Relationship><Relationship Id="rId7" Type="http://schemas.openxmlformats.org/officeDocument/2006/relationships/image" Target="../media/image15.png"></Relationship><Relationship Id="rId2" Type="http://schemas.openxmlformats.org/officeDocument/2006/relationships/image" Target="../media/image10.jpg"></Relationship><Relationship Id="rId6" Type="http://schemas.openxmlformats.org/officeDocument/2006/relationships/image" Target="../media/image14.png"></Relationship><Relationship Id="rId5" Type="http://schemas.openxmlformats.org/officeDocument/2006/relationships/image" Target="../media/image13.png"></Relationship><Relationship Id="rId4" Type="http://schemas.openxmlformats.org/officeDocument/2006/relationships/image" Target="../media/image11.png"></Relationship><Relationship Id="rId9" Type="http://schemas.openxmlformats.org/officeDocument/2006/relationships/image" Target="../media/image17.png"></Relationship><Relationship Id="rId10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10.jpg"></Relationship><Relationship Id="rId4" Type="http://schemas.openxmlformats.org/officeDocument/2006/relationships/image" Target="../media/image11.png"></Relationship><Relationship Id="rId5" Type="http://schemas.openxmlformats.org/officeDocument/2006/relationships/image" Target="../media/fImage302428376500.png"></Relationship><Relationship Id="rId6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10.jp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Relationship Id="rId6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8" Type="http://schemas.openxmlformats.org/officeDocument/2006/relationships/image" Target="../media/image16.png"></Relationship><Relationship Id="rId3" Type="http://schemas.openxmlformats.org/officeDocument/2006/relationships/image" Target="../media/image7.jpg"></Relationship><Relationship Id="rId7" Type="http://schemas.openxmlformats.org/officeDocument/2006/relationships/image" Target="../media/image15.png"></Relationship><Relationship Id="rId2" Type="http://schemas.openxmlformats.org/officeDocument/2006/relationships/image" Target="../media/image10.jpg"></Relationship><Relationship Id="rId6" Type="http://schemas.openxmlformats.org/officeDocument/2006/relationships/image" Target="../media/image14.png"></Relationship><Relationship Id="rId5" Type="http://schemas.openxmlformats.org/officeDocument/2006/relationships/image" Target="../media/image13.png"></Relationship><Relationship Id="rId4" Type="http://schemas.openxmlformats.org/officeDocument/2006/relationships/image" Target="../media/image11.png"></Relationship><Relationship Id="rId9" Type="http://schemas.openxmlformats.org/officeDocument/2006/relationships/image" Target="../media/image17.png"></Relationship><Relationship Id="rId10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10.jpg"></Relationship><Relationship Id="rId4" Type="http://schemas.openxmlformats.org/officeDocument/2006/relationships/image" Target="../media/image11.png"></Relationship><Relationship Id="rId5" Type="http://schemas.openxmlformats.org/officeDocument/2006/relationships/image" Target="../media/fImage302428359169.png"></Relationship><Relationship Id="rId6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10.jp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Relationship Id="rId6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8" Type="http://schemas.openxmlformats.org/officeDocument/2006/relationships/image" Target="../media/image16.png"></Relationship><Relationship Id="rId3" Type="http://schemas.openxmlformats.org/officeDocument/2006/relationships/image" Target="../media/image7.jpg"></Relationship><Relationship Id="rId7" Type="http://schemas.openxmlformats.org/officeDocument/2006/relationships/image" Target="../media/image15.png"></Relationship><Relationship Id="rId2" Type="http://schemas.openxmlformats.org/officeDocument/2006/relationships/image" Target="../media/image10.jpg"></Relationship><Relationship Id="rId6" Type="http://schemas.openxmlformats.org/officeDocument/2006/relationships/image" Target="../media/image14.png"></Relationship><Relationship Id="rId5" Type="http://schemas.openxmlformats.org/officeDocument/2006/relationships/image" Target="../media/image13.png"></Relationship><Relationship Id="rId4" Type="http://schemas.openxmlformats.org/officeDocument/2006/relationships/image" Target="../media/image11.png"></Relationship><Relationship Id="rId9" Type="http://schemas.openxmlformats.org/officeDocument/2006/relationships/image" Target="../media/image17.png"></Relationship><Relationship Id="rId10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10.jpg"></Relationship><Relationship Id="rId4" Type="http://schemas.openxmlformats.org/officeDocument/2006/relationships/image" Target="../media/image11.png"></Relationship><Relationship Id="rId5" Type="http://schemas.openxmlformats.org/officeDocument/2006/relationships/image" Target="../media/fImage302428325724.png"></Relationship><Relationship Id="rId6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image" Target="../media/image10.jpg"></Relationship><Relationship Id="rId4" Type="http://schemas.openxmlformats.org/officeDocument/2006/relationships/image" Target="../media/image18.png"></Relationship><Relationship Id="rId5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5" Type="http://schemas.openxmlformats.org/officeDocument/2006/relationships/image" Target="../media/image12.png"></Relationship><Relationship Id="rId6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image12.png"></Relationship><Relationship Id="rId5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image12.png"></Relationship><Relationship Id="rId5" Type="http://schemas.openxmlformats.org/officeDocument/2006/relationships/slideLayout" Target="../slideLayouts/slideLayout7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slideLayout" Target="../slideLayouts/slideLayout7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slideLayout" Target="../slideLayouts/slideLayout7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slideLayout" Target="../slideLayouts/slideLayout7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fImage25402864641.jpeg"></Relationship><Relationship Id="rId5" Type="http://schemas.openxmlformats.org/officeDocument/2006/relationships/image" Target="../media/fImage7073225541.png"></Relationship><Relationship Id="rId6" Type="http://schemas.openxmlformats.org/officeDocument/2006/relationships/image" Target="../media/fImage26087230241.png"></Relationship><Relationship Id="rId7" Type="http://schemas.openxmlformats.org/officeDocument/2006/relationships/image" Target="../media/fImage2608722948467.png"></Relationship><Relationship Id="rId8" Type="http://schemas.openxmlformats.org/officeDocument/2006/relationships/slideLayout" Target="../slideLayouts/slideLayout7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image12.png"></Relationship><Relationship Id="rId5" Type="http://schemas.openxmlformats.org/officeDocument/2006/relationships/slideLayout" Target="../slideLayouts/slideLayout7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fImage25402864641.jpeg"></Relationship><Relationship Id="rId6" Type="http://schemas.openxmlformats.org/officeDocument/2006/relationships/slideLayout" Target="../slideLayouts/slideLayout7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fImage25402864641.jpeg"></Relationship><Relationship Id="rId6" Type="http://schemas.openxmlformats.org/officeDocument/2006/relationships/slideLayout" Target="../slideLayouts/slideLayout7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fImage25402864641.jpeg"></Relationship><Relationship Id="rId5" Type="http://schemas.openxmlformats.org/officeDocument/2006/relationships/slideLayout" Target="../slideLayouts/slideLayout7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fImage25402864641.jpeg"></Relationship><Relationship Id="rId6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4.jpg"></Relationship><Relationship Id="rId2" Type="http://schemas.openxmlformats.org/officeDocument/2006/relationships/image" Target="../media/image3.jpg"></Relationship><Relationship Id="rId4" Type="http://schemas.openxmlformats.org/officeDocument/2006/relationships/slideLayout" Target="../slideLayouts/slideLayout7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slideLayout" Target="../slideLayouts/slideLayout7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fImage25402864641.jpeg"></Relationship><Relationship Id="rId5" Type="http://schemas.openxmlformats.org/officeDocument/2006/relationships/slideLayout" Target="../slideLayouts/slideLayout7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fImage2103426394827.png"></Relationship><Relationship Id="rId5" Type="http://schemas.openxmlformats.org/officeDocument/2006/relationships/slideLayout" Target="../slideLayouts/slideLayout7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slideLayout" Target="../slideLayouts/slideLayout7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fImage7073225541.png"></Relationship><Relationship Id="rId5" Type="http://schemas.openxmlformats.org/officeDocument/2006/relationships/slideLayout" Target="../slideLayouts/slideLayout7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slideLayout" Target="../slideLayouts/slideLayout7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fImage707323398467.png"></Relationship><Relationship Id="rId5" Type="http://schemas.openxmlformats.org/officeDocument/2006/relationships/slideLayout" Target="../slideLayouts/slideLayout7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fImage25402864641.jpe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4.png"></Relationship><Relationship Id="rId7" Type="http://schemas.openxmlformats.org/officeDocument/2006/relationships/slideLayout" Target="../slideLayouts/slideLayout7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image" Target="../media/image11.png"></Relationship><Relationship Id="rId4" Type="http://schemas.openxmlformats.org/officeDocument/2006/relationships/image" Target="../media/fImage25402864641.jpeg"></Relationship><Relationship Id="rId5" Type="http://schemas.openxmlformats.org/officeDocument/2006/relationships/image" Target="../media/image13.png"></Relationship><Relationship Id="rId6" Type="http://schemas.openxmlformats.org/officeDocument/2006/relationships/image" Target="../media/image14.png"></Relationship><Relationship Id="rId7" Type="http://schemas.openxmlformats.org/officeDocument/2006/relationships/image" Target="../media/fImage707323398467.png"></Relationship><Relationship Id="rId8" Type="http://schemas.openxmlformats.org/officeDocument/2006/relationships/image" Target="../media/fImage302424146334.png"></Relationship><Relationship Id="rId9" Type="http://schemas.openxmlformats.org/officeDocument/2006/relationships/image" Target="../media/fImage40182725761478.jpeg"></Relationship><Relationship Id="rId10" Type="http://schemas.openxmlformats.org/officeDocument/2006/relationships/slideLayout" Target="../slideLayouts/slideLayout7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image" Target="../media/fImage1829218329358.jpeg"></Relationship><Relationship Id="rId3" Type="http://schemas.openxmlformats.org/officeDocument/2006/relationships/image" Target="../media/fImage489918356962.png"></Relationship><Relationship Id="rId4" Type="http://schemas.openxmlformats.org/officeDocument/2006/relationships/image" Target="../media/fImage8058404464.png"></Relationship><Relationship Id="rId5" Type="http://schemas.openxmlformats.org/officeDocument/2006/relationships/image" Target="../media/fImage269238415705.png"></Relationship><Relationship Id="rId6" Type="http://schemas.openxmlformats.org/officeDocument/2006/relationships/slideLayout" Target="../slideLayouts/slideLayout18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5.jpg"></Relationship><Relationship Id="rId3" Type="http://schemas.openxmlformats.org/officeDocument/2006/relationships/slideLayout" Target="../slideLayouts/slideLayout7.xml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image" Target="../media/fImage1829218448145.jpeg"></Relationship><Relationship Id="rId3" Type="http://schemas.openxmlformats.org/officeDocument/2006/relationships/image" Target="../media/fImage443478473281.png"></Relationship><Relationship Id="rId4" Type="http://schemas.openxmlformats.org/officeDocument/2006/relationships/image" Target="../media/fImage548558486827.png"></Relationship><Relationship Id="rId5" Type="http://schemas.openxmlformats.org/officeDocument/2006/relationships/image" Target="../media/fImage7988499961.png"></Relationship><Relationship Id="rId6" Type="http://schemas.openxmlformats.org/officeDocument/2006/relationships/image" Target="../media/fImage583850491.png"></Relationship><Relationship Id="rId7" Type="http://schemas.openxmlformats.org/officeDocument/2006/relationships/image" Target="../media/fImage5468512995.png"></Relationship><Relationship Id="rId8" Type="http://schemas.openxmlformats.org/officeDocument/2006/relationships/image" Target="../media/fImage7478521942.png"></Relationship><Relationship Id="rId9" Type="http://schemas.openxmlformats.org/officeDocument/2006/relationships/slideLayout" Target="../slideLayouts/slideLayout18.xml"></Relationship></Relationships>
</file>

<file path=ppt/slides/_rels/slide51.xml.rels><?xml version="1.0" encoding="UTF-8"?>
<Relationships xmlns="http://schemas.openxmlformats.org/package/2006/relationships"><Relationship Id="rId2" Type="http://schemas.openxmlformats.org/officeDocument/2006/relationships/image" Target="../media/fImage18292120504604.jpeg"></Relationship><Relationship Id="rId3" Type="http://schemas.openxmlformats.org/officeDocument/2006/relationships/image" Target="../media/fImage4994320533902.png"></Relationship><Relationship Id="rId4" Type="http://schemas.openxmlformats.org/officeDocument/2006/relationships/image" Target="../media/fImage281772054153.png"></Relationship><Relationship Id="rId5" Type="http://schemas.openxmlformats.org/officeDocument/2006/relationships/slideLayout" Target="../slideLayouts/slideLayout29.xml"></Relationship></Relationships>
</file>

<file path=ppt/slides/_rels/slide52.xml.rels><?xml version="1.0" encoding="UTF-8"?>
<Relationships xmlns="http://schemas.openxmlformats.org/package/2006/relationships"><Relationship Id="rId2" Type="http://schemas.openxmlformats.org/officeDocument/2006/relationships/image" Target="../media/fImage1829212074292.jpeg"></Relationship><Relationship Id="rId3" Type="http://schemas.openxmlformats.org/officeDocument/2006/relationships/image" Target="../media/fImage4758920772382.png"></Relationship><Relationship Id="rId4" Type="http://schemas.openxmlformats.org/officeDocument/2006/relationships/image" Target="../media/fImage4994320787421.png"></Relationship><Relationship Id="rId5" Type="http://schemas.openxmlformats.org/officeDocument/2006/relationships/slideLayout" Target="../slideLayouts/slideLayout29.xml"></Relationship></Relationships>
</file>

<file path=ppt/slides/_rels/slide53.xml.rels><?xml version="1.0" encoding="UTF-8"?>
<Relationships xmlns="http://schemas.openxmlformats.org/package/2006/relationships"><Relationship Id="rId2" Type="http://schemas.openxmlformats.org/officeDocument/2006/relationships/image" Target="../media/fImage18292120878716.jpeg"></Relationship><Relationship Id="rId3" Type="http://schemas.openxmlformats.org/officeDocument/2006/relationships/image" Target="../media/fImage3558520909718.png"></Relationship><Relationship Id="rId4" Type="http://schemas.openxmlformats.org/officeDocument/2006/relationships/image" Target="../media/fImage5729020919895.png"></Relationship><Relationship Id="rId5" Type="http://schemas.openxmlformats.org/officeDocument/2006/relationships/slideLayout" Target="../slideLayouts/slideLayout29.xml"></Relationship></Relationships>
</file>

<file path=ppt/slides/_rels/slide54.xml.rels><?xml version="1.0" encoding="UTF-8"?>
<Relationships xmlns="http://schemas.openxmlformats.org/package/2006/relationships"><Relationship Id="rId2" Type="http://schemas.openxmlformats.org/officeDocument/2006/relationships/image" Target="../media/fImage18292121135447.jpeg"></Relationship><Relationship Id="rId3" Type="http://schemas.openxmlformats.org/officeDocument/2006/relationships/image" Target="../media/fImage7558321161726.png"></Relationship><Relationship Id="rId4" Type="http://schemas.openxmlformats.org/officeDocument/2006/relationships/image" Target="../media/fImage3093421174771.png"></Relationship><Relationship Id="rId5" Type="http://schemas.openxmlformats.org/officeDocument/2006/relationships/slideLayout" Target="../slideLayouts/slideLayout29.xml"></Relationship></Relationships>
</file>

<file path=ppt/slides/_rels/slide55.xml.rels><?xml version="1.0" encoding="UTF-8"?>
<Relationships xmlns="http://schemas.openxmlformats.org/package/2006/relationships"><Relationship Id="rId2" Type="http://schemas.openxmlformats.org/officeDocument/2006/relationships/image" Target="../media/fImage18292125596500.jpeg"></Relationship><Relationship Id="rId3" Type="http://schemas.openxmlformats.org/officeDocument/2006/relationships/image" Target="../media/fImage2968625629169.png"></Relationship><Relationship Id="rId4" Type="http://schemas.openxmlformats.org/officeDocument/2006/relationships/slideLayout" Target="../slideLayouts/slideLayout62.xml"></Relationship></Relationships>
</file>

<file path=ppt/slides/_rels/slide56.xml.rels><?xml version="1.0" encoding="UTF-8"?>
<Relationships xmlns="http://schemas.openxmlformats.org/package/2006/relationships"><Relationship Id="rId2" Type="http://schemas.openxmlformats.org/officeDocument/2006/relationships/image" Target="../media/fImage18292125695724.jpeg"></Relationship><Relationship Id="rId3" Type="http://schemas.openxmlformats.org/officeDocument/2006/relationships/image" Target="../media/fImage3726825741478.png"></Relationship><Relationship Id="rId4" Type="http://schemas.openxmlformats.org/officeDocument/2006/relationships/image" Target="../media/fImage2544925799358.png"></Relationship><Relationship Id="rId5" Type="http://schemas.openxmlformats.org/officeDocument/2006/relationships/slideLayout" Target="../slideLayouts/slideLayout62.xml"></Relationship></Relationships>
</file>

<file path=ppt/slides/_rels/slide57.xml.rels><?xml version="1.0" encoding="UTF-8"?>
<Relationships xmlns="http://schemas.openxmlformats.org/package/2006/relationships"><Relationship Id="rId2" Type="http://schemas.openxmlformats.org/officeDocument/2006/relationships/image" Target="../media/fImage18292125906962.jpeg"></Relationship><Relationship Id="rId3" Type="http://schemas.openxmlformats.org/officeDocument/2006/relationships/image" Target="../media/fImage2729625964464.png"></Relationship><Relationship Id="rId4" Type="http://schemas.openxmlformats.org/officeDocument/2006/relationships/image" Target="../media/fImage3122425975705.png"></Relationship><Relationship Id="rId5" Type="http://schemas.openxmlformats.org/officeDocument/2006/relationships/slideLayout" Target="../slideLayouts/slideLayout62.xml"></Relationship></Relationships>
</file>

<file path=ppt/slides/_rels/slide58.xml.rels><?xml version="1.0" encoding="UTF-8"?>
<Relationships xmlns="http://schemas.openxmlformats.org/package/2006/relationships"><Relationship Id="rId2" Type="http://schemas.openxmlformats.org/officeDocument/2006/relationships/image" Target="../media/fImage18292120129961.jpeg"></Relationship><Relationship Id="rId3" Type="http://schemas.openxmlformats.org/officeDocument/2006/relationships/image" Target="../media/fImage440442015491.png"></Relationship><Relationship Id="rId4" Type="http://schemas.openxmlformats.org/officeDocument/2006/relationships/image" Target="../media/fImage3441820162995.png"></Relationship><Relationship Id="rId5" Type="http://schemas.openxmlformats.org/officeDocument/2006/relationships/slideLayout" Target="../slideLayouts/slideLayout29.xml"></Relationship></Relationships>
</file>

<file path=ppt/slides/_rels/slide59.xml.rels><?xml version="1.0" encoding="UTF-8"?>
<Relationships xmlns="http://schemas.openxmlformats.org/package/2006/relationships"><Relationship Id="rId2" Type="http://schemas.openxmlformats.org/officeDocument/2006/relationships/image" Target="../media/fImage18292120341942.jpeg"></Relationship><Relationship Id="rId3" Type="http://schemas.openxmlformats.org/officeDocument/2006/relationships/image" Target="../media/fImage14816620374827.png"></Relationship><Relationship Id="rId4" Type="http://schemas.openxmlformats.org/officeDocument/2006/relationships/image" Target="../media/fImage13427520385436.png"></Relationship><Relationship Id="rId5" Type="http://schemas.openxmlformats.org/officeDocument/2006/relationships/image" Target="../media/fImage6237520392391.png"></Relationship><Relationship Id="rId6" Type="http://schemas.openxmlformats.org/officeDocument/2006/relationships/slideLayout" Target="../slideLayouts/slideLayout29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eg"></Relationship><Relationship Id="rId4" Type="http://schemas.openxmlformats.org/officeDocument/2006/relationships/slideLayout" Target="../slideLayouts/slideLayout7.xml"></Relationship></Relationships>
</file>

<file path=ppt/slides/_rels/slide60.xml.rels><?xml version="1.0" encoding="UTF-8"?>
<Relationships xmlns="http://schemas.openxmlformats.org/package/2006/relationships"><Relationship Id="rId2" Type="http://schemas.openxmlformats.org/officeDocument/2006/relationships/image" Target="../media/fImage18292120043281.jpeg"></Relationship><Relationship Id="rId3" Type="http://schemas.openxmlformats.org/officeDocument/2006/relationships/image" Target="../media/fImage7198420076827.png"></Relationship><Relationship Id="rId4" Type="http://schemas.openxmlformats.org/officeDocument/2006/relationships/slideLayout" Target="../slideLayouts/slideLayout29.xml"></Relationship></Relationships>
</file>

<file path=ppt/slides/_rels/slide61.xml.rels><?xml version="1.0" encoding="UTF-8"?>
<Relationships xmlns="http://schemas.openxmlformats.org/package/2006/relationships"><Relationship Id="rId2" Type="http://schemas.openxmlformats.org/officeDocument/2006/relationships/image" Target="../media/fImage18292124067673.jpeg"></Relationship><Relationship Id="rId3" Type="http://schemas.openxmlformats.org/officeDocument/2006/relationships/image" Target="../media/fImage3727824124664.png"></Relationship><Relationship Id="rId4" Type="http://schemas.openxmlformats.org/officeDocument/2006/relationships/image" Target="../media/fImage124524135141.png"></Relationship><Relationship Id="rId5" Type="http://schemas.openxmlformats.org/officeDocument/2006/relationships/image" Target="../media/fImage329224177711.png"></Relationship><Relationship Id="rId6" Type="http://schemas.openxmlformats.org/officeDocument/2006/relationships/image" Target="../media/fImage258024328253.png"></Relationship><Relationship Id="rId7" Type="http://schemas.openxmlformats.org/officeDocument/2006/relationships/slideLayout" Target="../slideLayouts/slideLayout51.xml"></Relationship></Relationships>
</file>

<file path=ppt/slides/_rels/slide62.xml.rels><?xml version="1.0" encoding="UTF-8"?>
<Relationships xmlns="http://schemas.openxmlformats.org/package/2006/relationships"><Relationship Id="rId2" Type="http://schemas.openxmlformats.org/officeDocument/2006/relationships/image" Target="../media/fImage18292124356868.jpeg"></Relationship><Relationship Id="rId3" Type="http://schemas.openxmlformats.org/officeDocument/2006/relationships/image" Target="../media/fImage3681424415547.png"></Relationship><Relationship Id="rId4" Type="http://schemas.openxmlformats.org/officeDocument/2006/relationships/slideLayout" Target="../slideLayouts/slideLayout51.xml"></Relationship></Relationships>
</file>

<file path=ppt/slides/_rels/slide63.xml.rels><?xml version="1.0" encoding="UTF-8"?>
<Relationships xmlns="http://schemas.openxmlformats.org/package/2006/relationships"><Relationship Id="rId2" Type="http://schemas.openxmlformats.org/officeDocument/2006/relationships/image" Target="../media/fImage1829218235724.jpeg"></Relationship><Relationship Id="rId3" Type="http://schemas.openxmlformats.org/officeDocument/2006/relationships/image" Target="../media/fImage243468261478.png"></Relationship><Relationship Id="rId4" Type="http://schemas.openxmlformats.org/officeDocument/2006/relationships/slideLayout" Target="../slideLayouts/slideLayout18.xml"></Relationship></Relationships>
</file>

<file path=ppt/slides/_rels/slide64.xml.rels><?xml version="1.0" encoding="UTF-8"?>
<Relationships xmlns="http://schemas.openxmlformats.org/package/2006/relationships"><Relationship Id="rId2" Type="http://schemas.openxmlformats.org/officeDocument/2006/relationships/image" Target="../media/fImage18292126341942.jpeg"></Relationship><Relationship Id="rId3" Type="http://schemas.openxmlformats.org/officeDocument/2006/relationships/image" Target="../media/fImage2103426394827.png"></Relationship><Relationship Id="rId4" Type="http://schemas.openxmlformats.org/officeDocument/2006/relationships/image" Target="../media/fImage3764526405436.png"></Relationship><Relationship Id="rId5" Type="http://schemas.openxmlformats.org/officeDocument/2006/relationships/slideLayout" Target="../slideLayouts/slideLayout62.xml"></Relationship></Relationships>
</file>

<file path=ppt/slides/_rels/slide65.xml.rels><?xml version="1.0" encoding="UTF-8"?>
<Relationships xmlns="http://schemas.openxmlformats.org/package/2006/relationships"><Relationship Id="rId2" Type="http://schemas.openxmlformats.org/officeDocument/2006/relationships/image" Target="../media/fImage1829212626491.jpeg"></Relationship><Relationship Id="rId3" Type="http://schemas.openxmlformats.org/officeDocument/2006/relationships/image" Target="../media/fImage3659726312995.png"></Relationship><Relationship Id="rId4" Type="http://schemas.openxmlformats.org/officeDocument/2006/relationships/slideLayout" Target="../slideLayouts/slideLayout62.xml"></Relationship></Relationships>
</file>

<file path=ppt/slides/_rels/slide66.xml.rels><?xml version="1.0" encoding="UTF-8"?>
<Relationships xmlns="http://schemas.openxmlformats.org/package/2006/relationships"><Relationship Id="rId2" Type="http://schemas.openxmlformats.org/officeDocument/2006/relationships/image" Target="../media/fImage18292126742391.jpeg"></Relationship><Relationship Id="rId3" Type="http://schemas.openxmlformats.org/officeDocument/2006/relationships/image" Target="../media/fImage7291626794604.png"></Relationship><Relationship Id="rId4" Type="http://schemas.openxmlformats.org/officeDocument/2006/relationships/slideLayout" Target="../slideLayouts/slideLayout62.xml"></Relationship></Relationships>
</file>

<file path=ppt/slides/_rels/slide67.xml.rels><?xml version="1.0" encoding="UTF-8"?>
<Relationships xmlns="http://schemas.openxmlformats.org/package/2006/relationships"><Relationship Id="rId2" Type="http://schemas.openxmlformats.org/officeDocument/2006/relationships/image" Target="../media/fImage18292126903902.jpeg"></Relationship><Relationship Id="rId3" Type="http://schemas.openxmlformats.org/officeDocument/2006/relationships/image" Target="../media/fImage131792695153.png"></Relationship><Relationship Id="rId4" Type="http://schemas.openxmlformats.org/officeDocument/2006/relationships/image" Target="../media/fImage42502697292.png"></Relationship><Relationship Id="rId5" Type="http://schemas.openxmlformats.org/officeDocument/2006/relationships/slideLayout" Target="../slideLayouts/slideLayout62.xml"></Relationship></Relationships>
</file>

<file path=ppt/slides/_rels/slide68.xml.rels><?xml version="1.0" encoding="UTF-8"?>
<Relationships xmlns="http://schemas.openxmlformats.org/package/2006/relationships"><Relationship Id="rId2" Type="http://schemas.openxmlformats.org/officeDocument/2006/relationships/image" Target="../media/fImage18292127138716.jpeg"></Relationship><Relationship Id="rId3" Type="http://schemas.openxmlformats.org/officeDocument/2006/relationships/image" Target="../media/fImage2432827189718.png"></Relationship><Relationship Id="rId4" Type="http://schemas.openxmlformats.org/officeDocument/2006/relationships/image" Target="../media/fImage342327199895.png"></Relationship><Relationship Id="rId5" Type="http://schemas.openxmlformats.org/officeDocument/2006/relationships/image" Target="../media/fImage810427225447.png"></Relationship><Relationship Id="rId6" Type="http://schemas.openxmlformats.org/officeDocument/2006/relationships/image" Target="../media/fImage1315227231726.png"></Relationship><Relationship Id="rId7" Type="http://schemas.openxmlformats.org/officeDocument/2006/relationships/slideLayout" Target="../slideLayouts/slideLayout62.xml"></Relationship></Relationships>
</file>

<file path=ppt/slides/_rels/slide69.xml.rels><?xml version="1.0" encoding="UTF-8"?>
<Relationships xmlns="http://schemas.openxmlformats.org/package/2006/relationships"><Relationship Id="rId2" Type="http://schemas.openxmlformats.org/officeDocument/2006/relationships/image" Target="../media/fImage182921196641.jpeg"></Relationship><Relationship Id="rId3" Type="http://schemas.openxmlformats.org/officeDocument/2006/relationships/image" Target="../media/fImage2072219698467.png"></Relationship><Relationship Id="rId4" Type="http://schemas.openxmlformats.org/officeDocument/2006/relationships/image" Target="../media/fImage2266419706334.png"></Relationship><Relationship Id="rId5" Type="http://schemas.openxmlformats.org/officeDocument/2006/relationships/image" Target="../media/fImage2699219716500.png"></Relationship><Relationship Id="rId6" Type="http://schemas.openxmlformats.org/officeDocument/2006/relationships/image" Target="../media/fImage3465719729169.png"></Relationship><Relationship Id="rId7" Type="http://schemas.openxmlformats.org/officeDocument/2006/relationships/image" Target="../media/fImage58119765724.png"></Relationship><Relationship Id="rId8" Type="http://schemas.openxmlformats.org/officeDocument/2006/relationships/image" Target="../media/fImage54519781478.png"></Relationship><Relationship Id="rId9" Type="http://schemas.openxmlformats.org/officeDocument/2006/relationships/image" Target="../media/fImage61619859358.png"></Relationship><Relationship Id="rId10" Type="http://schemas.openxmlformats.org/officeDocument/2006/relationships/slideLayout" Target="../slideLayouts/slideLayout29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7.jpg"></Relationship><Relationship Id="rId3" Type="http://schemas.openxmlformats.org/officeDocument/2006/relationships/image" Target="../media/image6.jpeg"></Relationship><Relationship Id="rId4" Type="http://schemas.openxmlformats.org/officeDocument/2006/relationships/image" Target="../media/image10.jpg"></Relationship><Relationship Id="rId5" Type="http://schemas.openxmlformats.org/officeDocument/2006/relationships/slideLayout" Target="../slideLayouts/slideLayout7.xml"></Relationship></Relationships>
</file>

<file path=ppt/slides/_rels/slide70.xml.rels><?xml version="1.0" encoding="UTF-8"?>
<Relationships xmlns="http://schemas.openxmlformats.org/package/2006/relationships"><Relationship Id="rId2" Type="http://schemas.openxmlformats.org/officeDocument/2006/relationships/image" Target="../media/fImage18292119876962.jpeg"></Relationship><Relationship Id="rId3" Type="http://schemas.openxmlformats.org/officeDocument/2006/relationships/image" Target="../media/fImage2220119904464.png"></Relationship><Relationship Id="rId4" Type="http://schemas.openxmlformats.org/officeDocument/2006/relationships/image" Target="../media/fImage3032319985705.png"></Relationship><Relationship Id="rId5" Type="http://schemas.openxmlformats.org/officeDocument/2006/relationships/image" Target="../media/fImage2250120018145.png"></Relationship><Relationship Id="rId6" Type="http://schemas.openxmlformats.org/officeDocument/2006/relationships/slideLayout" Target="../slideLayouts/slideLayout29.xml"></Relationship></Relationships>
</file>

<file path=ppt/slides/_rels/slide71.xml.rels><?xml version="1.0" encoding="UTF-8"?>
<Relationships xmlns="http://schemas.openxmlformats.org/package/2006/relationships"><Relationship Id="rId2" Type="http://schemas.openxmlformats.org/officeDocument/2006/relationships/image" Target="../media/fImage18292127444771.jpeg"></Relationship><Relationship Id="rId3" Type="http://schemas.openxmlformats.org/officeDocument/2006/relationships/image" Target="../media/fImage7687127491538.png"></Relationship><Relationship Id="rId4" Type="http://schemas.openxmlformats.org/officeDocument/2006/relationships/slideLayout" Target="../slideLayouts/slideLayout62.xml"></Relationship></Relationships>
</file>

<file path=ppt/slides/_rels/slide72.xml.rels><?xml version="1.0" encoding="UTF-8"?>
<Relationships xmlns="http://schemas.openxmlformats.org/package/2006/relationships"><Relationship Id="rId2" Type="http://schemas.openxmlformats.org/officeDocument/2006/relationships/image" Target="../media/fImage18292127581869.jpeg"></Relationship><Relationship Id="rId3" Type="http://schemas.openxmlformats.org/officeDocument/2006/relationships/image" Target="../media/fImage2009827639912.png"></Relationship><Relationship Id="rId4" Type="http://schemas.openxmlformats.org/officeDocument/2006/relationships/slideLayout" Target="../slideLayouts/slideLayout62.xml"></Relationship></Relationships>
</file>

<file path=ppt/slides/_rels/slide73.xml.rels><?xml version="1.0" encoding="UTF-8"?>
<Relationships xmlns="http://schemas.openxmlformats.org/package/2006/relationships"><Relationship Id="rId2" Type="http://schemas.openxmlformats.org/officeDocument/2006/relationships/image" Target="../media/fImage18292127032382.jpeg"></Relationship><Relationship Id="rId3" Type="http://schemas.openxmlformats.org/officeDocument/2006/relationships/image" Target="../media/fImage2810327087421.png"></Relationship><Relationship Id="rId4" Type="http://schemas.openxmlformats.org/officeDocument/2006/relationships/slideLayout" Target="../slideLayouts/slideLayout62.xml"></Relationship></Relationships>
</file>

<file path=ppt/slides/_rels/slide74.xml.rels><?xml version="1.0" encoding="UTF-8"?>
<Relationships xmlns="http://schemas.openxmlformats.org/package/2006/relationships"><Relationship Id="rId2" Type="http://schemas.openxmlformats.org/officeDocument/2006/relationships/image" Target="../media/fImage18292123715667.jpeg"></Relationship><Relationship Id="rId3" Type="http://schemas.openxmlformats.org/officeDocument/2006/relationships/image" Target="../media/fImage3503223766299.png"></Relationship><Relationship Id="rId4" Type="http://schemas.openxmlformats.org/officeDocument/2006/relationships/image" Target="../media/fImage3808423777035.png"></Relationship><Relationship Id="rId5" Type="http://schemas.openxmlformats.org/officeDocument/2006/relationships/image" Target="../media/fImage3832623839894.png"></Relationship><Relationship Id="rId6" Type="http://schemas.openxmlformats.org/officeDocument/2006/relationships/slideLayout" Target="../slideLayouts/slideLayout51.xml"></Relationship></Relationships>
</file>

<file path=ppt/slides/_rels/slide75.xml.rels><?xml version="1.0" encoding="UTF-8"?>
<Relationships xmlns="http://schemas.openxmlformats.org/package/2006/relationships"><Relationship Id="rId2" Type="http://schemas.openxmlformats.org/officeDocument/2006/relationships/image" Target="../media/fImage18292123938703.jpeg"></Relationship><Relationship Id="rId3" Type="http://schemas.openxmlformats.org/officeDocument/2006/relationships/image" Target="../media/fImage3832623983811.png"></Relationship><Relationship Id="rId4" Type="http://schemas.openxmlformats.org/officeDocument/2006/relationships/image" Target="../media/fImage3808423991322.png"></Relationship><Relationship Id="rId5" Type="http://schemas.openxmlformats.org/officeDocument/2006/relationships/image" Target="../media/fImage12452402333.png"></Relationship><Relationship Id="rId6" Type="http://schemas.openxmlformats.org/officeDocument/2006/relationships/slideLayout" Target="../slideLayouts/slideLayout51.xml"></Relationship></Relationships>
</file>

<file path=ppt/slides/_rels/slide76.xml.rels><?xml version="1.0" encoding="UTF-8"?>
<Relationships xmlns="http://schemas.openxmlformats.org/package/2006/relationships"><Relationship Id="rId2" Type="http://schemas.openxmlformats.org/officeDocument/2006/relationships/image" Target="../media/fImage1829218068467.jpeg"></Relationship><Relationship Id="rId3" Type="http://schemas.openxmlformats.org/officeDocument/2006/relationships/image" Target="../media/fImage2022698096334.jpeg"></Relationship><Relationship Id="rId4" Type="http://schemas.openxmlformats.org/officeDocument/2006/relationships/image" Target="../media/fImage643328156500.jpeg"></Relationship><Relationship Id="rId5" Type="http://schemas.openxmlformats.org/officeDocument/2006/relationships/image" Target="../media/fImage197188199169.png"></Relationship><Relationship Id="rId6" Type="http://schemas.openxmlformats.org/officeDocument/2006/relationships/slideLayout" Target="../slideLayouts/slideLayout18.xml"></Relationship></Relationships>
</file>

<file path=ppt/slides/_rels/slide77.xml.rels><?xml version="1.0" encoding="UTF-8"?>
<Relationships xmlns="http://schemas.openxmlformats.org/package/2006/relationships"><Relationship Id="rId2" Type="http://schemas.openxmlformats.org/officeDocument/2006/relationships/image" Target="../media/fImage18292124447644.jpeg"></Relationship><Relationship Id="rId3" Type="http://schemas.openxmlformats.org/officeDocument/2006/relationships/image" Target="../media/fImage6173424492662.png"></Relationship><Relationship Id="rId4" Type="http://schemas.openxmlformats.org/officeDocument/2006/relationships/image" Target="../media/fImage1759724512757.png"></Relationship><Relationship Id="rId5" Type="http://schemas.openxmlformats.org/officeDocument/2006/relationships/image" Target="../media/fImage35007245737.png"></Relationship><Relationship Id="rId6" Type="http://schemas.openxmlformats.org/officeDocument/2006/relationships/image" Target="../media/fImage734524592859.png"></Relationship><Relationship Id="rId7" Type="http://schemas.openxmlformats.org/officeDocument/2006/relationships/slideLayout" Target="../slideLayouts/slideLayout51.xml"></Relationship></Relationships>
</file>

<file path=ppt/slides/_rels/slide78.xml.rels><?xml version="1.0" encoding="UTF-8"?>
<Relationships xmlns="http://schemas.openxmlformats.org/package/2006/relationships"><Relationship Id="rId2" Type="http://schemas.openxmlformats.org/officeDocument/2006/relationships/image" Target="../media/fImage18292124648723.jpeg"></Relationship><Relationship Id="rId3" Type="http://schemas.openxmlformats.org/officeDocument/2006/relationships/image" Target="../media/fImage6576224699741.png"></Relationship><Relationship Id="rId4" Type="http://schemas.openxmlformats.org/officeDocument/2006/relationships/image" Target="../media/fImage1767424727529.png"></Relationship><Relationship Id="rId5" Type="http://schemas.openxmlformats.org/officeDocument/2006/relationships/slideLayout" Target="../slideLayouts/slideLayout51.xml"></Relationship></Relationships>
</file>

<file path=ppt/slides/_rels/slide79.xml.rels><?xml version="1.0" encoding="UTF-8"?>
<Relationships xmlns="http://schemas.openxmlformats.org/package/2006/relationships"><Relationship Id="rId2" Type="http://schemas.openxmlformats.org/officeDocument/2006/relationships/image" Target="../media/fImage1829212479778.jpeg"></Relationship><Relationship Id="rId3" Type="http://schemas.openxmlformats.org/officeDocument/2006/relationships/image" Target="../media/fImage7137424842316.png"></Relationship><Relationship Id="rId4" Type="http://schemas.openxmlformats.org/officeDocument/2006/relationships/image" Target="../media/fImage3583124853035.png"></Relationship><Relationship Id="rId5" Type="http://schemas.openxmlformats.org/officeDocument/2006/relationships/slideLayout" Target="../slideLayouts/slideLayout51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eg"></Relationship><Relationship Id="rId4" Type="http://schemas.openxmlformats.org/officeDocument/2006/relationships/image" Target="../media/image8.jpg"></Relationship><Relationship Id="rId5" Type="http://schemas.openxmlformats.org/officeDocument/2006/relationships/slideLayout" Target="../slideLayouts/slideLayout7.xml"></Relationship></Relationships>
</file>

<file path=ppt/slides/_rels/slide80.xml.rels><?xml version="1.0" encoding="UTF-8"?>
<Relationships xmlns="http://schemas.openxmlformats.org/package/2006/relationships"><Relationship Id="rId2" Type="http://schemas.openxmlformats.org/officeDocument/2006/relationships/image" Target="../media/fImage18292126128145.jpeg"></Relationship><Relationship Id="rId3" Type="http://schemas.openxmlformats.org/officeDocument/2006/relationships/image" Target="../media/fImage1876226173281.png"></Relationship><Relationship Id="rId4" Type="http://schemas.openxmlformats.org/officeDocument/2006/relationships/image" Target="../media/fImage3465926186827.png"></Relationship><Relationship Id="rId5" Type="http://schemas.openxmlformats.org/officeDocument/2006/relationships/image" Target="../media/fImage4073626239961.png"></Relationship><Relationship Id="rId6" Type="http://schemas.openxmlformats.org/officeDocument/2006/relationships/slideLayout" Target="../slideLayouts/slideLayout6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eg"></Relationship><Relationship Id="rId4" Type="http://schemas.openxmlformats.org/officeDocument/2006/relationships/image" Target="../media/image9.jpg"></Relationship><Relationship Id="rId5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B57B81-C37D-FD54-FAFA-473DB3A7962D}"/>
              </a:ext>
            </a:extLst>
          </p:cNvPr>
          <p:cNvGrpSpPr/>
          <p:nvPr/>
        </p:nvGrpSpPr>
        <p:grpSpPr>
          <a:xfrm>
            <a:off x="3941445" y="2025015"/>
            <a:ext cx="4309745" cy="478790"/>
            <a:chOff x="3941445" y="2025015"/>
            <a:chExt cx="4309745" cy="4787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60F874-5335-48EF-9ABA-5318020B72F9}"/>
                </a:ext>
              </a:extLst>
            </p:cNvPr>
            <p:cNvSpPr txBox="1"/>
            <p:nvPr/>
          </p:nvSpPr>
          <p:spPr>
            <a:xfrm>
              <a:off x="3941445" y="2025015"/>
              <a:ext cx="1723390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화면정의서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059F5D-7220-467B-AE02-3B8A336CD2C1}"/>
                </a:ext>
              </a:extLst>
            </p:cNvPr>
            <p:cNvSpPr txBox="1"/>
            <p:nvPr/>
          </p:nvSpPr>
          <p:spPr>
            <a:xfrm>
              <a:off x="5911850" y="2041525"/>
              <a:ext cx="2339340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학사관리시스템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E758AC3-471B-52E1-5586-8F5C38FCEBC0}"/>
                </a:ext>
              </a:extLst>
            </p:cNvPr>
            <p:cNvCxnSpPr>
              <a:cxnSpLocks/>
            </p:cNvCxnSpPr>
            <p:nvPr/>
          </p:nvCxnSpPr>
          <p:spPr>
            <a:xfrm>
              <a:off x="5807710" y="2130425"/>
              <a:ext cx="0" cy="2825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C97961-F18D-E231-244C-AEA2D78E310F}"/>
              </a:ext>
            </a:extLst>
          </p:cNvPr>
          <p:cNvGrpSpPr/>
          <p:nvPr/>
        </p:nvGrpSpPr>
        <p:grpSpPr>
          <a:xfrm>
            <a:off x="9754870" y="5779135"/>
            <a:ext cx="1543050" cy="378460"/>
            <a:chOff x="9754870" y="5779135"/>
            <a:chExt cx="1543050" cy="3784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68033D-1236-18CA-189A-0A0B495DA9B9}"/>
                </a:ext>
              </a:extLst>
            </p:cNvPr>
            <p:cNvSpPr txBox="1"/>
            <p:nvPr/>
          </p:nvSpPr>
          <p:spPr>
            <a:xfrm>
              <a:off x="9754870" y="5788025"/>
              <a:ext cx="542290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r>
                <a:rPr lang="ko-KR" altLang="en-US" dirty="0"/>
                <a:t>조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89ABA9-8BF9-0E6E-B248-9954FD3A5405}"/>
                </a:ext>
              </a:extLst>
            </p:cNvPr>
            <p:cNvSpPr txBox="1"/>
            <p:nvPr/>
          </p:nvSpPr>
          <p:spPr>
            <a:xfrm>
              <a:off x="10661015" y="5779135"/>
              <a:ext cx="636905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HTU</a:t>
              </a:r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44F99E4-CE18-DF8E-553C-ACFE6DA332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960" y="5869305"/>
              <a:ext cx="0" cy="2006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54EC5E2-C216-8F45-EAEC-5840E8E44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1" r="24105" b="78469"/>
          <a:stretch/>
        </p:blipFill>
        <p:spPr>
          <a:xfrm>
            <a:off x="10661015" y="5822950"/>
            <a:ext cx="706755" cy="2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2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증명서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발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급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58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증명서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모달 창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증명서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택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증명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 창 닫기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207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학생이 메인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사이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바에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증명서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클릭할 시 표시되는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발급할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명서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목록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달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창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에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띄워진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>
            <a:fillRect/>
          </a:stretch>
        </p:blipFill>
        <p:spPr>
          <a:xfrm rot="0">
            <a:off x="6384290" y="1642745"/>
            <a:ext cx="1713230" cy="358775"/>
          </a:xfrm>
          <a:prstGeom prst="rect"/>
          <a:noFill/>
        </p:spPr>
      </p:pic>
      <p:pic>
        <p:nvPicPr>
          <p:cNvPr id="10" name="그림 19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3810" y="1645920"/>
            <a:ext cx="8507730" cy="4745355"/>
          </a:xfrm>
          <a:prstGeom prst="rect"/>
          <a:noFill/>
        </p:spPr>
      </p:pic>
      <p:pic>
        <p:nvPicPr>
          <p:cNvPr id="11" name="그림 19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7" t="9161" r="453" b="10897"/>
          <a:stretch>
            <a:fillRect/>
          </a:stretch>
        </p:blipFill>
        <p:spPr>
          <a:xfrm rot="0">
            <a:off x="7804150" y="2078355"/>
            <a:ext cx="687705" cy="3801745"/>
          </a:xfrm>
          <a:prstGeom prst="rect"/>
          <a:noFill/>
        </p:spPr>
      </p:pic>
      <p:sp>
        <p:nvSpPr>
          <p:cNvPr id="12" name="도형 193"/>
          <p:cNvSpPr>
            <a:spLocks/>
          </p:cNvSpPr>
          <p:nvPr/>
        </p:nvSpPr>
        <p:spPr>
          <a:xfrm rot="0">
            <a:off x="-10795" y="1382395"/>
            <a:ext cx="8522335" cy="4994275"/>
          </a:xfrm>
          <a:prstGeom prst="rect"/>
          <a:solidFill>
            <a:schemeClr val="bg1">
              <a:lumMod val="65000"/>
              <a:lumOff val="0"/>
              <a:alpha val="3493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4"/>
          <p:cNvSpPr>
            <a:spLocks/>
          </p:cNvSpPr>
          <p:nvPr/>
        </p:nvSpPr>
        <p:spPr>
          <a:xfrm rot="0">
            <a:off x="2063750" y="1658620"/>
            <a:ext cx="4119880" cy="422148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" name="그림 19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68670" y="1751330"/>
            <a:ext cx="165735" cy="182245"/>
          </a:xfrm>
          <a:prstGeom prst="rect"/>
          <a:noFill/>
        </p:spPr>
      </p:pic>
      <p:graphicFrame>
        <p:nvGraphicFramePr>
          <p:cNvPr id="19" name="표 200"/>
          <p:cNvGraphicFramePr>
            <a:graphicFrameLocks noGrp="1"/>
          </p:cNvGraphicFramePr>
          <p:nvPr/>
        </p:nvGraphicFramePr>
        <p:xfrm>
          <a:off x="2254250" y="2312035"/>
          <a:ext cx="3737610" cy="323913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850390"/>
                <a:gridCol w="1887220"/>
              </a:tblGrid>
              <a:tr h="56070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성적증명서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졸업증명서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4927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재학증명서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재적증명서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3467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학위수여증명서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altLang="en-US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졸업예정증명서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2514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3467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  <a:tr h="53467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</a:tr>
            </a:tbl>
          </a:graphicData>
        </a:graphic>
      </p:graphicFrame>
      <p:sp>
        <p:nvSpPr>
          <p:cNvPr id="20" name="텍스트 상자 202"/>
          <p:cNvSpPr txBox="1">
            <a:spLocks/>
          </p:cNvSpPr>
          <p:nvPr/>
        </p:nvSpPr>
        <p:spPr>
          <a:xfrm rot="0">
            <a:off x="3512185" y="1924050"/>
            <a:ext cx="1181100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/>
              <a:t>증명서 </a:t>
            </a:r>
            <a:r>
              <a:rPr lang="ko-KR" altLang="en-US" sz="1400" b="1"/>
              <a:t>발</a:t>
            </a:r>
            <a:r>
              <a:rPr lang="ko-KR" altLang="en-US" sz="1400" b="1"/>
              <a:t>급</a:t>
            </a:r>
            <a:endParaRPr lang="ko-KR" altLang="en-US" sz="1400" b="1"/>
          </a:p>
        </p:txBody>
      </p:sp>
      <p:sp>
        <p:nvSpPr>
          <p:cNvPr id="21" name="도형 204"/>
          <p:cNvSpPr>
            <a:spLocks/>
          </p:cNvSpPr>
          <p:nvPr/>
        </p:nvSpPr>
        <p:spPr>
          <a:xfrm rot="0">
            <a:off x="7640955" y="517525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도형 205"/>
          <p:cNvSpPr>
            <a:spLocks/>
          </p:cNvSpPr>
          <p:nvPr/>
        </p:nvSpPr>
        <p:spPr>
          <a:xfrm rot="0">
            <a:off x="2203450" y="192786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23" name="도형 206"/>
          <p:cNvSpPr>
            <a:spLocks/>
          </p:cNvSpPr>
          <p:nvPr/>
        </p:nvSpPr>
        <p:spPr>
          <a:xfrm rot="0">
            <a:off x="5511165" y="165036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24" name="도형 208"/>
          <p:cNvSpPr>
            <a:spLocks/>
          </p:cNvSpPr>
          <p:nvPr/>
        </p:nvSpPr>
        <p:spPr>
          <a:xfrm rot="0">
            <a:off x="2000250" y="1591945"/>
            <a:ext cx="4226560" cy="4349115"/>
          </a:xfrm>
          <a:prstGeom prst="rect"/>
          <a:noFill/>
          <a:ln w="22225" cap="flat" cmpd="sng">
            <a:solidFill>
              <a:srgbClr val="00206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5" name="도형 215"/>
          <p:cNvCxnSpPr/>
          <p:nvPr/>
        </p:nvCxnSpPr>
        <p:spPr>
          <a:xfrm rot="0" flipH="1" flipV="1">
            <a:off x="6063615" y="4747260"/>
            <a:ext cx="1618615" cy="527685"/>
          </a:xfrm>
          <a:prstGeom prst="straightConnector1"/>
          <a:ln w="6350" cap="flat" cmpd="sng">
            <a:solidFill>
              <a:srgbClr val="00206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증명서 상세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62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증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명서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증명서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발급 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 창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 창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822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증명서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목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록 중 선택한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증명서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정보가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출력되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학생은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증명서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를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발급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할 수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>
            <a:fillRect/>
          </a:stretch>
        </p:blipFill>
        <p:spPr>
          <a:xfrm rot="0">
            <a:off x="6384290" y="1642745"/>
            <a:ext cx="1713230" cy="358775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3810" y="1645920"/>
            <a:ext cx="8507730" cy="4745355"/>
          </a:xfrm>
          <a:prstGeom prst="rect"/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7" t="9161" r="647" b="10897"/>
          <a:stretch>
            <a:fillRect/>
          </a:stretch>
        </p:blipFill>
        <p:spPr>
          <a:xfrm rot="0">
            <a:off x="7810500" y="2078355"/>
            <a:ext cx="671195" cy="380174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26035" y="1382395"/>
            <a:ext cx="8521700" cy="4993640"/>
          </a:xfrm>
          <a:prstGeom prst="rect"/>
          <a:solidFill>
            <a:schemeClr val="bg1">
              <a:lumMod val="65000"/>
              <a:lumOff val="0"/>
              <a:alpha val="3571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2063750" y="1658620"/>
            <a:ext cx="4119880" cy="422148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9"/>
          <a:stretch>
            <a:fillRect/>
          </a:stretch>
        </p:blipFill>
        <p:spPr>
          <a:xfrm rot="0">
            <a:off x="2130425" y="1939290"/>
            <a:ext cx="3724275" cy="3594735"/>
          </a:xfrm>
          <a:prstGeom prst="rect"/>
          <a:noFill/>
        </p:spPr>
      </p:pic>
      <p:sp>
        <p:nvSpPr>
          <p:cNvPr id="15" name="Rect 0"/>
          <p:cNvSpPr>
            <a:spLocks/>
          </p:cNvSpPr>
          <p:nvPr/>
        </p:nvSpPr>
        <p:spPr>
          <a:xfrm rot="0">
            <a:off x="5092700" y="5607050"/>
            <a:ext cx="434340" cy="21717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취소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93080" y="5610225"/>
            <a:ext cx="434340" cy="21717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발급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17" name="Picture 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5857875" y="2017395"/>
            <a:ext cx="160020" cy="3495040"/>
          </a:xfrm>
          <a:prstGeom prst="rect"/>
          <a:noFill/>
          <a:ln w="0">
            <a:noFill/>
            <a:prstDash/>
          </a:ln>
        </p:spPr>
      </p:pic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68670" y="1751330"/>
            <a:ext cx="165735" cy="182245"/>
          </a:xfrm>
          <a:prstGeom prst="rect"/>
          <a:noFill/>
        </p:spPr>
      </p:pic>
      <p:sp>
        <p:nvSpPr>
          <p:cNvPr id="19" name="도형 217"/>
          <p:cNvSpPr>
            <a:spLocks/>
          </p:cNvSpPr>
          <p:nvPr/>
        </p:nvSpPr>
        <p:spPr>
          <a:xfrm rot="0">
            <a:off x="1822450" y="172847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20" name="도형 218"/>
          <p:cNvSpPr>
            <a:spLocks/>
          </p:cNvSpPr>
          <p:nvPr/>
        </p:nvSpPr>
        <p:spPr>
          <a:xfrm rot="0">
            <a:off x="4697095" y="554736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21" name="도형 219"/>
          <p:cNvSpPr>
            <a:spLocks/>
          </p:cNvSpPr>
          <p:nvPr/>
        </p:nvSpPr>
        <p:spPr>
          <a:xfrm rot="0">
            <a:off x="6082665" y="553847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22" name="도형 220"/>
          <p:cNvSpPr>
            <a:spLocks/>
          </p:cNvSpPr>
          <p:nvPr/>
        </p:nvSpPr>
        <p:spPr>
          <a:xfrm rot="0">
            <a:off x="5511165" y="165100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증명서 결제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62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발급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결제 A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PI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결제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창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822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증명서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급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릭 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표시되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결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제 화면.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결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제 A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PI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이용하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여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결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제가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가능하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>
            <a:fillRect/>
          </a:stretch>
        </p:blipFill>
        <p:spPr>
          <a:xfrm rot="0">
            <a:off x="6384290" y="1642745"/>
            <a:ext cx="1713230" cy="358775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3810" y="1645920"/>
            <a:ext cx="8507730" cy="4745355"/>
          </a:xfrm>
          <a:prstGeom prst="rect"/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7" t="9161" r="461" b="10897"/>
          <a:stretch>
            <a:fillRect/>
          </a:stretch>
        </p:blipFill>
        <p:spPr>
          <a:xfrm rot="0">
            <a:off x="7810500" y="2078355"/>
            <a:ext cx="687070" cy="380174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-26035" y="1382395"/>
            <a:ext cx="8521700" cy="4993640"/>
          </a:xfrm>
          <a:prstGeom prst="rect"/>
          <a:solidFill>
            <a:schemeClr val="bg1">
              <a:lumMod val="65000"/>
              <a:lumOff val="0"/>
              <a:alpha val="3571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2063750" y="1658620"/>
            <a:ext cx="4119880" cy="422148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9"/>
          <a:stretch>
            <a:fillRect/>
          </a:stretch>
        </p:blipFill>
        <p:spPr>
          <a:xfrm rot="0">
            <a:off x="2130425" y="1939290"/>
            <a:ext cx="3724275" cy="3594735"/>
          </a:xfrm>
          <a:prstGeom prst="rect"/>
          <a:noFill/>
        </p:spPr>
      </p:pic>
      <p:sp>
        <p:nvSpPr>
          <p:cNvPr id="15" name="Rect 0"/>
          <p:cNvSpPr>
            <a:spLocks/>
          </p:cNvSpPr>
          <p:nvPr/>
        </p:nvSpPr>
        <p:spPr>
          <a:xfrm rot="0">
            <a:off x="5092700" y="5607050"/>
            <a:ext cx="434340" cy="21717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취소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93080" y="5610225"/>
            <a:ext cx="434340" cy="21717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발급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17" name="Picture 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5857875" y="2017395"/>
            <a:ext cx="160020" cy="3495040"/>
          </a:xfrm>
          <a:prstGeom prst="rect"/>
          <a:noFill/>
          <a:ln w="0">
            <a:noFill/>
            <a:prstDash/>
          </a:ln>
        </p:spPr>
      </p:pic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68670" y="1751330"/>
            <a:ext cx="165735" cy="182245"/>
          </a:xfrm>
          <a:prstGeom prst="rect"/>
          <a:noFill/>
        </p:spPr>
      </p:pic>
      <p:sp>
        <p:nvSpPr>
          <p:cNvPr id="19" name="도형 226"/>
          <p:cNvSpPr>
            <a:spLocks/>
          </p:cNvSpPr>
          <p:nvPr/>
        </p:nvSpPr>
        <p:spPr>
          <a:xfrm rot="0">
            <a:off x="1749425" y="2266950"/>
            <a:ext cx="2996565" cy="3423285"/>
          </a:xfrm>
          <a:prstGeom prst="rect"/>
          <a:solidFill>
            <a:schemeClr val="bg1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8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결</a:t>
            </a:r>
            <a:r>
              <a:rPr lang="ko-KR" altLang="en-US" sz="18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제</a:t>
            </a:r>
            <a:r>
              <a:rPr lang="ko-KR" altLang="en-US" sz="18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창</a:t>
            </a:r>
            <a:endParaRPr lang="ko-KR" altLang="en-US" sz="18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228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02785" y="2325370"/>
            <a:ext cx="165735" cy="182245"/>
          </a:xfrm>
          <a:prstGeom prst="rect"/>
          <a:noFill/>
        </p:spPr>
      </p:pic>
      <p:sp>
        <p:nvSpPr>
          <p:cNvPr id="21" name="도형 229"/>
          <p:cNvSpPr>
            <a:spLocks/>
          </p:cNvSpPr>
          <p:nvPr/>
        </p:nvSpPr>
        <p:spPr>
          <a:xfrm rot="0">
            <a:off x="6090920" y="552132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도형 230"/>
          <p:cNvSpPr>
            <a:spLocks/>
          </p:cNvSpPr>
          <p:nvPr/>
        </p:nvSpPr>
        <p:spPr>
          <a:xfrm rot="0" flipV="1">
            <a:off x="5568315" y="5584825"/>
            <a:ext cx="485140" cy="269875"/>
          </a:xfrm>
          <a:prstGeom prst="rect"/>
          <a:noFill/>
          <a:ln w="19050" cap="flat" cmpd="sng">
            <a:solidFill>
              <a:srgbClr val="00206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232"/>
          <p:cNvSpPr>
            <a:spLocks/>
          </p:cNvSpPr>
          <p:nvPr/>
        </p:nvSpPr>
        <p:spPr>
          <a:xfrm rot="0">
            <a:off x="1688465" y="2208530"/>
            <a:ext cx="3109595" cy="3533140"/>
          </a:xfrm>
          <a:prstGeom prst="rect"/>
          <a:noFill/>
          <a:ln w="22225" cap="flat" cmpd="sng">
            <a:solidFill>
              <a:srgbClr val="00206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4" name="도형 233"/>
          <p:cNvCxnSpPr>
            <a:stCxn id="21" idx="1"/>
          </p:cNvCxnSpPr>
          <p:nvPr/>
        </p:nvCxnSpPr>
        <p:spPr>
          <a:xfrm rot="0" flipH="1" flipV="1">
            <a:off x="4647565" y="5160645"/>
            <a:ext cx="1496060" cy="413385"/>
          </a:xfrm>
          <a:prstGeom prst="straightConnector1"/>
          <a:ln w="6350" cap="flat" cmpd="sng">
            <a:solidFill>
              <a:srgbClr val="00206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235"/>
          <p:cNvSpPr>
            <a:spLocks/>
          </p:cNvSpPr>
          <p:nvPr/>
        </p:nvSpPr>
        <p:spPr>
          <a:xfrm rot="0">
            <a:off x="4119245" y="225044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교수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2023. 11. 26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교수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16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해당학기 시간표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학기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출력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 해당 강의실로 이동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 정보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회.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학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색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학사일정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인.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 시 해당 일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자의 학사일정 확인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최신 글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록.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판을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택하여 글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 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학생이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한 상담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695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교수의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인 페이지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포틀릿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이용하여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구성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변경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이 가능하다.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" name="그림 8" descr="C:/Users/PC-01/AppData/Roaming/PolarisOffice/ETemp/9832_21347432/fImage2718882491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075" y="1599565"/>
            <a:ext cx="8307705" cy="4610100"/>
          </a:xfrm>
          <a:prstGeom prst="rect"/>
          <a:noFill/>
        </p:spPr>
      </p:pic>
      <p:sp>
        <p:nvSpPr>
          <p:cNvPr id="8" name="도형 31"/>
          <p:cNvSpPr>
            <a:spLocks/>
          </p:cNvSpPr>
          <p:nvPr/>
        </p:nvSpPr>
        <p:spPr>
          <a:xfrm rot="0">
            <a:off x="48895" y="193675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도형 32"/>
          <p:cNvSpPr>
            <a:spLocks/>
          </p:cNvSpPr>
          <p:nvPr/>
        </p:nvSpPr>
        <p:spPr>
          <a:xfrm rot="0">
            <a:off x="1779270" y="193611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10" name="도형 33"/>
          <p:cNvSpPr>
            <a:spLocks/>
          </p:cNvSpPr>
          <p:nvPr/>
        </p:nvSpPr>
        <p:spPr>
          <a:xfrm rot="0">
            <a:off x="3700780" y="193611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11" name="도형 34"/>
          <p:cNvSpPr>
            <a:spLocks/>
          </p:cNvSpPr>
          <p:nvPr/>
        </p:nvSpPr>
        <p:spPr>
          <a:xfrm rot="0">
            <a:off x="5614670" y="193611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12" name="도형 35"/>
          <p:cNvSpPr>
            <a:spLocks/>
          </p:cNvSpPr>
          <p:nvPr/>
        </p:nvSpPr>
        <p:spPr>
          <a:xfrm rot="0">
            <a:off x="1779270" y="380428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13" name="도형 36"/>
          <p:cNvSpPr>
            <a:spLocks/>
          </p:cNvSpPr>
          <p:nvPr/>
        </p:nvSpPr>
        <p:spPr>
          <a:xfrm rot="0">
            <a:off x="3700780" y="379666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  <p:sp>
        <p:nvSpPr>
          <p:cNvPr id="14" name="도형 37"/>
          <p:cNvSpPr>
            <a:spLocks/>
          </p:cNvSpPr>
          <p:nvPr/>
        </p:nvSpPr>
        <p:spPr>
          <a:xfrm rot="0">
            <a:off x="5614670" y="380428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7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r>
                        <a:rPr lang="en-US" altLang="ko-KR" sz="1000" kern="1200" i="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kern="1200" i="0" b="1">
                          <a:solidFill>
                            <a:schemeClr val="tx1"/>
                          </a:solidFill>
                        </a:rPr>
                        <a:t>학사</a:t>
                      </a:r>
                      <a:endParaRPr lang="ko-KR" altLang="en-US" sz="1000" kern="1200" i="0" b="1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000" kern="1200" i="0" b="1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ko-KR" altLang="en-US" sz="10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2023. 11. 26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사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관리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자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139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결재목록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회.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단과대학과 학과 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회.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단과대학과 학과 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회.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계획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 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학사일정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인.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 시 해당 일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자의 학사일정 확인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최신 글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록.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판을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택하여 글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 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중점지표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695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인 페이지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포틀릿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이용하여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구성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변경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이 가능하다.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8" name="그림 39" descr="C:/Users/PC-01/AppData/Roaming/PolarisOffice/ETemp/9832_21347432/fImage2922622522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075" y="1602740"/>
            <a:ext cx="8307070" cy="4607560"/>
          </a:xfrm>
          <a:prstGeom prst="rect"/>
          <a:noFill/>
        </p:spPr>
      </p:pic>
      <p:sp>
        <p:nvSpPr>
          <p:cNvPr id="9" name="도형 48"/>
          <p:cNvSpPr>
            <a:spLocks/>
          </p:cNvSpPr>
          <p:nvPr/>
        </p:nvSpPr>
        <p:spPr>
          <a:xfrm rot="0">
            <a:off x="48895" y="193675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0" name="도형 49"/>
          <p:cNvSpPr>
            <a:spLocks/>
          </p:cNvSpPr>
          <p:nvPr/>
        </p:nvSpPr>
        <p:spPr>
          <a:xfrm rot="0">
            <a:off x="1779270" y="193611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11" name="도형 50"/>
          <p:cNvSpPr>
            <a:spLocks/>
          </p:cNvSpPr>
          <p:nvPr/>
        </p:nvSpPr>
        <p:spPr>
          <a:xfrm rot="0">
            <a:off x="3700780" y="193611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12" name="도형 51"/>
          <p:cNvSpPr>
            <a:spLocks/>
          </p:cNvSpPr>
          <p:nvPr/>
        </p:nvSpPr>
        <p:spPr>
          <a:xfrm rot="0">
            <a:off x="5614670" y="193611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13" name="도형 52"/>
          <p:cNvSpPr>
            <a:spLocks/>
          </p:cNvSpPr>
          <p:nvPr/>
        </p:nvSpPr>
        <p:spPr>
          <a:xfrm rot="0">
            <a:off x="1779270" y="380428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14" name="도형 53"/>
          <p:cNvSpPr>
            <a:spLocks/>
          </p:cNvSpPr>
          <p:nvPr/>
        </p:nvSpPr>
        <p:spPr>
          <a:xfrm rot="0">
            <a:off x="3700780" y="379666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  <p:sp>
        <p:nvSpPr>
          <p:cNvPr id="15" name="도형 54"/>
          <p:cNvSpPr>
            <a:spLocks/>
          </p:cNvSpPr>
          <p:nvPr/>
        </p:nvSpPr>
        <p:spPr>
          <a:xfrm rot="0">
            <a:off x="5614670" y="3804285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7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공지사항 게시판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637957"/>
              </p:ext>
            </p:extLst>
          </p:nvPr>
        </p:nvGraphicFramePr>
        <p:xfrm>
          <a:off x="8512044" y="3"/>
          <a:ext cx="3679954" cy="525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화살표 클릭 시 하위 메뉴 출력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버튼 클릭 시 공지사항 화면 출력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키워드를 통해 글 검색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/>
                        <a:t>제목</a:t>
                      </a:r>
                      <a:r>
                        <a:rPr lang="ko-KR" altLang="en-US" sz="1100" baseline="0" dirty="0" smtClean="0"/>
                        <a:t> 클릭 시</a:t>
                      </a:r>
                      <a:r>
                        <a:rPr lang="ko-KR" altLang="en-US" sz="1100" dirty="0" smtClean="0"/>
                        <a:t> 해당 게시글 페이지로 이동</a:t>
                      </a: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/>
                        <a:t>원하는 페이지 화면을 출력하는 버튼</a:t>
                      </a: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/>
                        <a:t>학사 관리자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– </a:t>
                      </a:r>
                      <a:r>
                        <a:rPr lang="ko-KR" altLang="en-US" sz="1100" baseline="0" dirty="0" smtClean="0"/>
                        <a:t>글 작성 페이지로 이동</a:t>
                      </a: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3601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/>
                        <a:t>커뮤니티</a:t>
                      </a:r>
                      <a:r>
                        <a:rPr lang="ko-KR" altLang="en-US" sz="900" b="0" baseline="0" dirty="0" smtClean="0"/>
                        <a:t> 중 공지사항 화면</a:t>
                      </a:r>
                      <a:r>
                        <a:rPr lang="en-US" altLang="ko-KR" sz="900" b="0" baseline="0" dirty="0" smtClean="0"/>
                        <a:t>. </a:t>
                      </a:r>
                    </a:p>
                    <a:p>
                      <a:pPr algn="ctr" latinLnBrk="1"/>
                      <a:r>
                        <a:rPr lang="ko-KR" altLang="en-US" sz="900" b="0" baseline="0" dirty="0" smtClean="0"/>
                        <a:t>모든 작성자가 조회 가능하며 글 작성은 학사 관리자만 가능하다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2094865"/>
            <a:ext cx="1396365" cy="3856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64274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228600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64350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338705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71907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06550" y="2535555"/>
            <a:ext cx="6041390" cy="317563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2209800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공지사항</a:t>
            </a:r>
            <a:endParaRPr lang="ko-KR" altLang="en-US" sz="14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30170" y="2768600"/>
            <a:ext cx="176530" cy="17653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20" y="2768600"/>
            <a:ext cx="176530" cy="176530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2999740" y="2714625"/>
            <a:ext cx="1821180" cy="28194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2">
                    <a:lumMod val="75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22450" y="2710815"/>
            <a:ext cx="1038860" cy="28194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2">
                    <a:lumMod val="75000"/>
                  </a:schemeClr>
                </a:solidFill>
              </a:rPr>
              <a:t>작성자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54587"/>
              </p:ext>
            </p:extLst>
          </p:nvPr>
        </p:nvGraphicFramePr>
        <p:xfrm>
          <a:off x="1754412" y="3141590"/>
          <a:ext cx="5743668" cy="222504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556526">
                  <a:extLst>
                    <a:ext uri="{9D8B030D-6E8A-4147-A177-3AD203B41FA5}">
                      <a16:colId xmlns:a16="http://schemas.microsoft.com/office/drawing/2014/main" val="572039670"/>
                    </a:ext>
                  </a:extLst>
                </a:gridCol>
                <a:gridCol w="2419004">
                  <a:extLst>
                    <a:ext uri="{9D8B030D-6E8A-4147-A177-3AD203B41FA5}">
                      <a16:colId xmlns:a16="http://schemas.microsoft.com/office/drawing/2014/main" val="3573962445"/>
                    </a:ext>
                  </a:extLst>
                </a:gridCol>
                <a:gridCol w="872836">
                  <a:extLst>
                    <a:ext uri="{9D8B030D-6E8A-4147-A177-3AD203B41FA5}">
                      <a16:colId xmlns:a16="http://schemas.microsoft.com/office/drawing/2014/main" val="4036101481"/>
                    </a:ext>
                  </a:extLst>
                </a:gridCol>
                <a:gridCol w="1172095">
                  <a:extLst>
                    <a:ext uri="{9D8B030D-6E8A-4147-A177-3AD203B41FA5}">
                      <a16:colId xmlns:a16="http://schemas.microsoft.com/office/drawing/2014/main" val="2068506262"/>
                    </a:ext>
                  </a:extLst>
                </a:gridCol>
                <a:gridCol w="723207">
                  <a:extLst>
                    <a:ext uri="{9D8B030D-6E8A-4147-A177-3AD203B41FA5}">
                      <a16:colId xmlns:a16="http://schemas.microsoft.com/office/drawing/2014/main" val="75191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조회수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1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학사 </a:t>
                      </a:r>
                      <a:r>
                        <a:rPr lang="ko-KR" altLang="en-US" sz="1200" dirty="0" smtClean="0"/>
                        <a:t>공지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89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학사 공지</a:t>
                      </a:r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2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학사 공지</a:t>
                      </a:r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학사 공지</a:t>
                      </a:r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9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학사 공지</a:t>
                      </a:r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22351"/>
                  </a:ext>
                </a:extLst>
              </a:tr>
            </a:tbl>
          </a:graphicData>
        </a:graphic>
      </p:graphicFrame>
      <p:sp>
        <p:nvSpPr>
          <p:cNvPr id="38" name="타원 37"/>
          <p:cNvSpPr/>
          <p:nvPr/>
        </p:nvSpPr>
        <p:spPr>
          <a:xfrm>
            <a:off x="1507490" y="199072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4899660" y="270065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2870835" y="347218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18325" y="537845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</a:rPr>
              <a:t>작성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20210" y="5399405"/>
            <a:ext cx="96774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1  2  3  4  5 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5" y="5441950"/>
            <a:ext cx="176530" cy="1765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23055" y="5441950"/>
            <a:ext cx="176530" cy="176530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3819525" y="535114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6583680" y="536194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41" name="도형 23"/>
          <p:cNvSpPr>
            <a:spLocks/>
          </p:cNvSpPr>
          <p:nvPr/>
        </p:nvSpPr>
        <p:spPr>
          <a:xfrm rot="0">
            <a:off x="-3810" y="2995295"/>
            <a:ext cx="1397000" cy="143192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2" name="도형 24"/>
          <p:cNvSpPr>
            <a:spLocks/>
          </p:cNvSpPr>
          <p:nvPr/>
        </p:nvSpPr>
        <p:spPr>
          <a:xfrm rot="0">
            <a:off x="-3810" y="3329940"/>
            <a:ext cx="1397000" cy="27749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2250" y="300291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5" y="3055620"/>
            <a:ext cx="176530" cy="1765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7020" y="359346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287020" y="38703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87020" y="41497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익명 게시판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287020" y="333756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7" name="타원 6"/>
          <p:cNvSpPr/>
          <p:nvPr/>
        </p:nvSpPr>
        <p:spPr>
          <a:xfrm>
            <a:off x="1045845" y="304863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86995" y="331724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46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745"/>
            <a:ext cx="8536305" cy="475488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925738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공지사항 </a:t>
                      </a:r>
                      <a:r>
                        <a:rPr lang="ko-KR" altLang="en-US" sz="1100" b="1" dirty="0" smtClean="0"/>
                        <a:t>게시판 글 상세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175" y="0"/>
          <a:ext cx="3679825" cy="3896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상세 페이지 전체 화면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내용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클릭하여 첨부 파일 다운로드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클릭 시 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 클릭 시 글 목록으로 이동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5913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공지사항 글 상세 화면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 관리자가 작성한 글을 모든 사용자가 조회할 수 있으며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첨부 파일 다운로드가 가능하다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삭제는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학사관리자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만 가능하다.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2094865"/>
            <a:ext cx="1396365" cy="3856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64274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228600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64350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338705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71907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24965" y="3336290"/>
            <a:ext cx="6022340" cy="219964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2209800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공지사항</a:t>
            </a:r>
            <a:endParaRPr lang="ko-KR" altLang="en-US" sz="1400" b="1" dirty="0"/>
          </a:p>
        </p:txBody>
      </p:sp>
      <p:sp>
        <p:nvSpPr>
          <p:cNvPr id="38" name="타원 37"/>
          <p:cNvSpPr/>
          <p:nvPr/>
        </p:nvSpPr>
        <p:spPr>
          <a:xfrm>
            <a:off x="1370965" y="193294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575721"/>
              </p:ext>
            </p:extLst>
          </p:nvPr>
        </p:nvGraphicFramePr>
        <p:xfrm>
          <a:off x="1612667" y="2531000"/>
          <a:ext cx="6035042" cy="103632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822962">
                  <a:extLst>
                    <a:ext uri="{9D8B030D-6E8A-4147-A177-3AD203B41FA5}">
                      <a16:colId xmlns:a16="http://schemas.microsoft.com/office/drawing/2014/main" val="352453216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591240573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96474167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2301575675"/>
                    </a:ext>
                  </a:extLst>
                </a:gridCol>
                <a:gridCol w="606829">
                  <a:extLst>
                    <a:ext uri="{9D8B030D-6E8A-4147-A177-3AD203B41FA5}">
                      <a16:colId xmlns:a16="http://schemas.microsoft.com/office/drawing/2014/main" val="4226076385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3079701613"/>
                    </a:ext>
                  </a:extLst>
                </a:gridCol>
              </a:tblGrid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제목</a:t>
                      </a:r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학사 공지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0674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관리자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작성일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2023-01-01 09 : 00 : 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조회수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95777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첨부 파일</a:t>
                      </a:r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첨부 파일</a:t>
                      </a:r>
                      <a:r>
                        <a:rPr lang="en-US" altLang="ko-KR" sz="1100" dirty="0" smtClean="0"/>
                        <a:t>.jpg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32233"/>
                  </a:ext>
                </a:extLst>
              </a:tr>
              <a:tr h="233609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내용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94750"/>
                  </a:ext>
                </a:extLst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1254760" y="245999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579245" y="2497455"/>
            <a:ext cx="6126480" cy="31026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068185" y="563118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목록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680325" y="562546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05940" y="3724275"/>
            <a:ext cx="4411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공지사항 내용</a:t>
            </a:r>
            <a:endParaRPr lang="ko-KR" altLang="en-US" sz="1600" dirty="0"/>
          </a:p>
        </p:txBody>
      </p:sp>
      <p:sp>
        <p:nvSpPr>
          <p:cNvPr id="32" name="타원 31"/>
          <p:cNvSpPr>
            <a:spLocks/>
          </p:cNvSpPr>
          <p:nvPr/>
        </p:nvSpPr>
        <p:spPr>
          <a:xfrm rot="0">
            <a:off x="6822440" y="3044825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9" name="도형 34"/>
          <p:cNvSpPr>
            <a:spLocks/>
          </p:cNvSpPr>
          <p:nvPr/>
        </p:nvSpPr>
        <p:spPr>
          <a:xfrm rot="0">
            <a:off x="-3810" y="2995295"/>
            <a:ext cx="1397000" cy="143192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0" name="도형 35"/>
          <p:cNvSpPr>
            <a:spLocks/>
          </p:cNvSpPr>
          <p:nvPr/>
        </p:nvSpPr>
        <p:spPr>
          <a:xfrm rot="0">
            <a:off x="-3810" y="3329940"/>
            <a:ext cx="1397000" cy="27749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2250" y="300291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5" y="3055620"/>
            <a:ext cx="176530" cy="1765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7020" y="359346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287020" y="38703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87020" y="41497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익명 게시판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287020" y="333756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51" name="도형 203"/>
          <p:cNvSpPr>
            <a:spLocks/>
          </p:cNvSpPr>
          <p:nvPr/>
        </p:nvSpPr>
        <p:spPr>
          <a:xfrm rot="0">
            <a:off x="6450965" y="5641340"/>
            <a:ext cx="580390" cy="282575"/>
          </a:xfrm>
          <a:prstGeom prst="roundRect"/>
          <a:solidFill>
            <a:schemeClr val="bg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 b="1">
                <a:solidFill>
                  <a:schemeClr val="bg1"/>
                </a:solidFill>
              </a:rPr>
              <a:t>삭제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52" name="도형 204"/>
          <p:cNvSpPr>
            <a:spLocks/>
          </p:cNvSpPr>
          <p:nvPr/>
        </p:nvSpPr>
        <p:spPr>
          <a:xfrm rot="0">
            <a:off x="6129020" y="5643880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4</a:t>
            </a:r>
            <a:endParaRPr lang="ko-KR" altLang="en-US"/>
          </a:p>
        </p:txBody>
      </p:sp>
      <p:pic>
        <p:nvPicPr>
          <p:cNvPr id="53" name="그림 10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152640" y="3102610"/>
            <a:ext cx="170180" cy="17018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78717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745"/>
            <a:ext cx="8536305" cy="475488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244973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공지사항 </a:t>
                      </a:r>
                      <a:r>
                        <a:rPr lang="ko-KR" altLang="en-US" sz="1100" b="1" dirty="0" smtClean="0"/>
                        <a:t>게시판 글 작성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968035"/>
              </p:ext>
            </p:extLst>
          </p:nvPr>
        </p:nvGraphicFramePr>
        <p:xfrm>
          <a:off x="8512044" y="3"/>
          <a:ext cx="3679954" cy="525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작성 페이지 전체 화면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내용 작성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클릭하여 파일 첨부 가능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 클릭 시 글 목록으로 이동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 클릭 시 글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</a:t>
                      </a:r>
                      <a:endParaRPr lang="ko-KR" altLang="en-US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3601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baseline="0" dirty="0" smtClean="0"/>
                        <a:t>공지사항 글 작성 화면</a:t>
                      </a:r>
                      <a:r>
                        <a:rPr lang="en-US" altLang="ko-KR" sz="900" b="0" baseline="0" dirty="0" smtClean="0"/>
                        <a:t>. </a:t>
                      </a:r>
                    </a:p>
                    <a:p>
                      <a:pPr algn="ctr" latinLnBrk="1"/>
                      <a:r>
                        <a:rPr lang="ko-KR" altLang="en-US" sz="900" b="0" baseline="0" dirty="0" smtClean="0"/>
                        <a:t>학사 관리자만 작성이 가능하다</a:t>
                      </a:r>
                      <a:r>
                        <a:rPr lang="en-US" altLang="ko-KR" sz="900" b="0" baseline="0" dirty="0" smtClean="0"/>
                        <a:t>.</a:t>
                      </a:r>
                      <a:r>
                        <a:rPr lang="ko-KR" altLang="en-US" sz="900" b="0" baseline="0" dirty="0" smtClean="0"/>
                        <a:t> </a:t>
                      </a:r>
                      <a:endParaRPr lang="en-US" altLang="ko-KR" sz="900" b="0" baseline="0" dirty="0" smtClean="0"/>
                    </a:p>
                    <a:p>
                      <a:pPr algn="ctr" latinLnBrk="1"/>
                      <a:r>
                        <a:rPr lang="ko-KR" altLang="en-US" sz="900" b="0" baseline="0" dirty="0" smtClean="0"/>
                        <a:t>글 내용은 </a:t>
                      </a:r>
                      <a:r>
                        <a:rPr lang="en-US" altLang="ko-KR" sz="900" b="0" baseline="0" dirty="0" err="1" smtClean="0"/>
                        <a:t>CKEditor</a:t>
                      </a:r>
                      <a:r>
                        <a:rPr lang="ko-KR" altLang="en-US" sz="900" b="0" baseline="0" dirty="0" smtClean="0"/>
                        <a:t>를 사용하여 작성하며 파일 첨부가 가능하다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2094865"/>
            <a:ext cx="1396365" cy="3856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64274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>
            <a:spLocks/>
          </p:cNvSpPr>
          <p:nvPr/>
        </p:nvSpPr>
        <p:spPr>
          <a:xfrm rot="0">
            <a:off x="8255" y="2217420"/>
            <a:ext cx="14230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 </a:t>
            </a:r>
            <a:r>
              <a:rPr lang="ko-KR" altLang="en-US" sz="1200" b="1"/>
              <a:t>관리</a:t>
            </a:r>
            <a:r>
              <a:rPr lang="ko-KR" altLang="en-US" sz="1200" b="1"/>
              <a:t>자 </a:t>
            </a:r>
            <a:r>
              <a:rPr lang="ko-KR" altLang="en-US" sz="1200" b="1"/>
              <a:t>메</a:t>
            </a:r>
            <a:r>
              <a:rPr lang="ko-KR" altLang="en-US" sz="1200" b="1"/>
              <a:t>뉴</a:t>
            </a:r>
            <a:endParaRPr lang="ko-KR" altLang="en-US" sz="1200" b="1"/>
          </a:p>
        </p:txBody>
      </p:sp>
      <p:sp>
        <p:nvSpPr>
          <p:cNvPr id="22" name="직사각형 21"/>
          <p:cNvSpPr/>
          <p:nvPr/>
        </p:nvSpPr>
        <p:spPr>
          <a:xfrm>
            <a:off x="1624965" y="3336290"/>
            <a:ext cx="6022340" cy="219964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2209800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공지사항</a:t>
            </a:r>
            <a:endParaRPr lang="ko-KR" altLang="en-US" sz="1400" b="1" dirty="0"/>
          </a:p>
        </p:txBody>
      </p:sp>
      <p:sp>
        <p:nvSpPr>
          <p:cNvPr id="38" name="타원 37"/>
          <p:cNvSpPr/>
          <p:nvPr/>
        </p:nvSpPr>
        <p:spPr>
          <a:xfrm>
            <a:off x="1370965" y="193294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736522"/>
              </p:ext>
            </p:extLst>
          </p:nvPr>
        </p:nvGraphicFramePr>
        <p:xfrm>
          <a:off x="1612667" y="2531000"/>
          <a:ext cx="6035042" cy="77724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155471">
                  <a:extLst>
                    <a:ext uri="{9D8B030D-6E8A-4147-A177-3AD203B41FA5}">
                      <a16:colId xmlns:a16="http://schemas.microsoft.com/office/drawing/2014/main" val="3524532162"/>
                    </a:ext>
                  </a:extLst>
                </a:gridCol>
                <a:gridCol w="4879571">
                  <a:extLst>
                    <a:ext uri="{9D8B030D-6E8A-4147-A177-3AD203B41FA5}">
                      <a16:colId xmlns:a16="http://schemas.microsoft.com/office/drawing/2014/main" val="1591240573"/>
                    </a:ext>
                  </a:extLst>
                </a:gridCol>
              </a:tblGrid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0674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첨부파일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95777"/>
                  </a:ext>
                </a:extLst>
              </a:tr>
              <a:tr h="233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내용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694750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579245" y="2497455"/>
            <a:ext cx="6126480" cy="31026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>
            <a:spLocks/>
          </p:cNvSpPr>
          <p:nvPr/>
        </p:nvSpPr>
        <p:spPr>
          <a:xfrm rot="0">
            <a:off x="7068185" y="5631180"/>
            <a:ext cx="580390" cy="282575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 b="1">
                <a:solidFill>
                  <a:schemeClr val="bg1"/>
                </a:solidFill>
              </a:rPr>
              <a:t>등록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132830" y="562800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6443345" y="563118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취소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680325" y="562546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1" name="도형 32"/>
          <p:cNvSpPr>
            <a:spLocks/>
          </p:cNvSpPr>
          <p:nvPr/>
        </p:nvSpPr>
        <p:spPr>
          <a:xfrm rot="0">
            <a:off x="-3810" y="2515235"/>
            <a:ext cx="1397635" cy="143256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2" name="도형 33"/>
          <p:cNvSpPr>
            <a:spLocks/>
          </p:cNvSpPr>
          <p:nvPr/>
        </p:nvSpPr>
        <p:spPr>
          <a:xfrm rot="0">
            <a:off x="-3810" y="2849880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 rot="0">
            <a:off x="222250" y="2522855"/>
            <a:ext cx="118110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endParaRPr lang="ko-KR" altLang="en-US" sz="1200" b="1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7465" y="2575560"/>
            <a:ext cx="177165" cy="177165"/>
          </a:xfrm>
          <a:prstGeom prst="rect"/>
          <a:noFill/>
        </p:spPr>
      </p:pic>
      <p:sp>
        <p:nvSpPr>
          <p:cNvPr id="18" name="TextBox 17"/>
          <p:cNvSpPr txBox="1">
            <a:spLocks/>
          </p:cNvSpPr>
          <p:nvPr/>
        </p:nvSpPr>
        <p:spPr>
          <a:xfrm rot="0">
            <a:off x="287020" y="3113405"/>
            <a:ext cx="1181100" cy="262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자유 게시판</a:t>
            </a:r>
            <a:endParaRPr lang="ko-KR" altLang="en-US" sz="1050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 rot="0">
            <a:off x="287020" y="3390265"/>
            <a:ext cx="1181100" cy="262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홍보 게시판</a:t>
            </a:r>
            <a:endParaRPr lang="ko-KR" altLang="en-US" sz="1050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287020" y="3669665"/>
            <a:ext cx="1181100" cy="262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익명 게시판</a:t>
            </a:r>
            <a:endParaRPr lang="ko-KR" altLang="en-US" sz="1050"/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 rot="0">
            <a:off x="287020" y="2857500"/>
            <a:ext cx="1181100" cy="2622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공지사항</a:t>
            </a:r>
            <a:endParaRPr lang="ko-KR" altLang="en-US" sz="1050"/>
          </a:p>
        </p:txBody>
      </p:sp>
      <p:sp>
        <p:nvSpPr>
          <p:cNvPr id="53" name="도형 107"/>
          <p:cNvSpPr>
            <a:spLocks/>
          </p:cNvSpPr>
          <p:nvPr/>
        </p:nvSpPr>
        <p:spPr>
          <a:xfrm rot="0">
            <a:off x="6822440" y="2777490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54" name="그림 10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48830" y="2828290"/>
            <a:ext cx="186690" cy="186055"/>
          </a:xfrm>
          <a:prstGeom prst="rect"/>
          <a:noFill/>
        </p:spPr>
      </p:pic>
      <p:sp>
        <p:nvSpPr>
          <p:cNvPr id="42" name="타원 41"/>
          <p:cNvSpPr/>
          <p:nvPr/>
        </p:nvSpPr>
        <p:spPr>
          <a:xfrm>
            <a:off x="1254760" y="245999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04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745"/>
            <a:ext cx="8536305" cy="475488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70497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자유 </a:t>
                      </a:r>
                      <a:r>
                        <a:rPr lang="ko-KR" altLang="en-US" sz="1100" b="1" dirty="0" smtClean="0"/>
                        <a:t>게시판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175" y="0"/>
          <a:ext cx="3679825" cy="546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 게시판 버튼 클릭 시 자유 게시판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 게시판 페이지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키워드를 통해 글 검색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제목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클릭 시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해당 게시글 페이지로 이동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원하는 페이지 화면을 출력하는 버튼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글 작성 페이지로 이동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커뮤니티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중 자유 게시판 화면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모든 작성자가 조회 및 글 작성이 가능하다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2094865"/>
            <a:ext cx="1396365" cy="3856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64274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228600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64350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338705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71907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06550" y="2535555"/>
            <a:ext cx="6041390" cy="317563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2209800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자유 게시판</a:t>
            </a:r>
            <a:endParaRPr lang="ko-KR" altLang="en-US" sz="14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30170" y="2768600"/>
            <a:ext cx="176530" cy="17653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20" y="2768600"/>
            <a:ext cx="176530" cy="176530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2999740" y="2714625"/>
            <a:ext cx="1821180" cy="28194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2">
                    <a:lumMod val="75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22450" y="2710815"/>
            <a:ext cx="1038860" cy="28194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2">
                    <a:lumMod val="75000"/>
                  </a:schemeClr>
                </a:solidFill>
              </a:rPr>
              <a:t>작성자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7863"/>
              </p:ext>
            </p:extLst>
          </p:nvPr>
        </p:nvGraphicFramePr>
        <p:xfrm>
          <a:off x="1754412" y="3141590"/>
          <a:ext cx="5743668" cy="222504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556526">
                  <a:extLst>
                    <a:ext uri="{9D8B030D-6E8A-4147-A177-3AD203B41FA5}">
                      <a16:colId xmlns:a16="http://schemas.microsoft.com/office/drawing/2014/main" val="572039670"/>
                    </a:ext>
                  </a:extLst>
                </a:gridCol>
                <a:gridCol w="2419004">
                  <a:extLst>
                    <a:ext uri="{9D8B030D-6E8A-4147-A177-3AD203B41FA5}">
                      <a16:colId xmlns:a16="http://schemas.microsoft.com/office/drawing/2014/main" val="3573962445"/>
                    </a:ext>
                  </a:extLst>
                </a:gridCol>
                <a:gridCol w="872836">
                  <a:extLst>
                    <a:ext uri="{9D8B030D-6E8A-4147-A177-3AD203B41FA5}">
                      <a16:colId xmlns:a16="http://schemas.microsoft.com/office/drawing/2014/main" val="4036101481"/>
                    </a:ext>
                  </a:extLst>
                </a:gridCol>
                <a:gridCol w="1172095">
                  <a:extLst>
                    <a:ext uri="{9D8B030D-6E8A-4147-A177-3AD203B41FA5}">
                      <a16:colId xmlns:a16="http://schemas.microsoft.com/office/drawing/2014/main" val="2068506262"/>
                    </a:ext>
                  </a:extLst>
                </a:gridCol>
                <a:gridCol w="723207">
                  <a:extLst>
                    <a:ext uri="{9D8B030D-6E8A-4147-A177-3AD203B41FA5}">
                      <a16:colId xmlns:a16="http://schemas.microsoft.com/office/drawing/2014/main" val="75191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조회수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1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89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2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9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22351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1045845" y="304863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1507490" y="199072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899660" y="270065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870835" y="3472180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18325" y="537845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</a:rPr>
              <a:t>작성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20210" y="5399405"/>
            <a:ext cx="96774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1  2  3  4  5 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5" y="5441950"/>
            <a:ext cx="176530" cy="1765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23055" y="5441950"/>
            <a:ext cx="176530" cy="176530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3819525" y="535114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583680" y="5361940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  <p:sp>
        <p:nvSpPr>
          <p:cNvPr id="41" name="도형 36"/>
          <p:cNvSpPr>
            <a:spLocks/>
          </p:cNvSpPr>
          <p:nvPr/>
        </p:nvSpPr>
        <p:spPr>
          <a:xfrm rot="0">
            <a:off x="-3810" y="2995295"/>
            <a:ext cx="1397000" cy="143192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2" name="도형 37"/>
          <p:cNvSpPr>
            <a:spLocks/>
          </p:cNvSpPr>
          <p:nvPr/>
        </p:nvSpPr>
        <p:spPr>
          <a:xfrm rot="0">
            <a:off x="-3810" y="3573780"/>
            <a:ext cx="1397000" cy="27749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2250" y="300291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5" y="3055620"/>
            <a:ext cx="176530" cy="176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020" y="333756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36" name="타원 35"/>
          <p:cNvSpPr/>
          <p:nvPr/>
        </p:nvSpPr>
        <p:spPr>
          <a:xfrm>
            <a:off x="86995" y="356679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87020" y="359346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287020" y="38703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287020" y="4149725"/>
            <a:ext cx="1181100" cy="262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익명 게시판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30088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8"/>
          <a:stretch>
            <a:fillRect/>
          </a:stretch>
        </p:blipFill>
        <p:spPr>
          <a:xfrm rot="0">
            <a:off x="0" y="1335405"/>
            <a:ext cx="8536940" cy="4276725"/>
          </a:xfrm>
          <a:prstGeom prst="rect"/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270226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자유 게시판 글 상세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175" y="0"/>
          <a:ext cx="3679825" cy="4450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상세 페이지 전체 화면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내용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클릭하여 첨부 파일 다운로드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목록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답글 작성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본인이 작성한 댓글 수정</a:t>
                      </a:r>
                      <a:r>
                        <a:rPr lang="en-US" altLang="ko-KR" sz="1100" kern="120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삭제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게시글 또는 댓글 신고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등록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클릭 시 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이동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20015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자유 게시판 글 상세 화면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모든 사용자가 게시글을 조회할 수 있으며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첨부 파일 다운로드가 가능하다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댓글을 작성할 수 있고 본인이 작성한 댓글을 수정 또는 삭제할 수 있다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모든 댓글에 글을 작성할 수 있다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게시글과 댓글은 사유를 입력하여 신고할 수 있다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본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인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작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성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글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일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경우에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만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삭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제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이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표시되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며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글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삭제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가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가능하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1787525"/>
            <a:ext cx="1396365" cy="46393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33540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197866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33616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030730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41173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24965" y="3028950"/>
            <a:ext cx="6022340" cy="15862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1901825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자유 게시판</a:t>
            </a:r>
            <a:endParaRPr lang="ko-KR" altLang="en-US" sz="1400" b="1" dirty="0"/>
          </a:p>
        </p:txBody>
      </p:sp>
      <p:sp>
        <p:nvSpPr>
          <p:cNvPr id="38" name="타원 37"/>
          <p:cNvSpPr/>
          <p:nvPr/>
        </p:nvSpPr>
        <p:spPr>
          <a:xfrm>
            <a:off x="1370965" y="162560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683065"/>
              </p:ext>
            </p:extLst>
          </p:nvPr>
        </p:nvGraphicFramePr>
        <p:xfrm>
          <a:off x="1612667" y="2223429"/>
          <a:ext cx="6035042" cy="103632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822962">
                  <a:extLst>
                    <a:ext uri="{9D8B030D-6E8A-4147-A177-3AD203B41FA5}">
                      <a16:colId xmlns:a16="http://schemas.microsoft.com/office/drawing/2014/main" val="352453216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591240573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96474167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2301575675"/>
                    </a:ext>
                  </a:extLst>
                </a:gridCol>
                <a:gridCol w="606829">
                  <a:extLst>
                    <a:ext uri="{9D8B030D-6E8A-4147-A177-3AD203B41FA5}">
                      <a16:colId xmlns:a16="http://schemas.microsoft.com/office/drawing/2014/main" val="4226076385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3079701613"/>
                    </a:ext>
                  </a:extLst>
                </a:gridCol>
              </a:tblGrid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제목</a:t>
                      </a:r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게시글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0674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임형택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작성일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2023-01-01 09 : 00 : 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조회수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95777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첨부 파일</a:t>
                      </a:r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첨부 파일</a:t>
                      </a:r>
                      <a:r>
                        <a:rPr lang="en-US" altLang="ko-KR" sz="1100" dirty="0" smtClean="0"/>
                        <a:t>.jpg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32233"/>
                  </a:ext>
                </a:extLst>
              </a:tr>
              <a:tr h="233609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내용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94750"/>
                  </a:ext>
                </a:extLst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1254760" y="215265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579245" y="2190115"/>
            <a:ext cx="6126480" cy="24987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068185" y="608838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목록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680325" y="608266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1805940" y="3416935"/>
            <a:ext cx="4412615" cy="3390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/>
              <a:t>글 내용</a:t>
            </a:r>
            <a:endParaRPr lang="ko-KR" altLang="en-US" sz="1600"/>
          </a:p>
        </p:txBody>
      </p:sp>
      <p:sp>
        <p:nvSpPr>
          <p:cNvPr id="32" name="타원 31"/>
          <p:cNvSpPr/>
          <p:nvPr/>
        </p:nvSpPr>
        <p:spPr>
          <a:xfrm>
            <a:off x="6833870" y="271589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2"/>
          <a:stretch/>
        </p:blipFill>
        <p:spPr>
          <a:xfrm>
            <a:off x="0" y="6426200"/>
            <a:ext cx="8536305" cy="431800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073499"/>
              </p:ext>
            </p:extLst>
          </p:nvPr>
        </p:nvGraphicFramePr>
        <p:xfrm>
          <a:off x="1628144" y="4688378"/>
          <a:ext cx="6028800" cy="97536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799172">
                  <a:extLst>
                    <a:ext uri="{9D8B030D-6E8A-4147-A177-3AD203B41FA5}">
                      <a16:colId xmlns:a16="http://schemas.microsoft.com/office/drawing/2014/main" val="863112493"/>
                    </a:ext>
                  </a:extLst>
                </a:gridCol>
                <a:gridCol w="2892829">
                  <a:extLst>
                    <a:ext uri="{9D8B030D-6E8A-4147-A177-3AD203B41FA5}">
                      <a16:colId xmlns:a16="http://schemas.microsoft.com/office/drawing/2014/main" val="3106589722"/>
                    </a:ext>
                  </a:extLst>
                </a:gridCol>
                <a:gridCol w="2336799">
                  <a:extLst>
                    <a:ext uri="{9D8B030D-6E8A-4147-A177-3AD203B41FA5}">
                      <a16:colId xmlns:a16="http://schemas.microsoft.com/office/drawing/2014/main" val="2317190071"/>
                    </a:ext>
                  </a:extLst>
                </a:gridCol>
              </a:tblGrid>
              <a:tr h="216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임형</a:t>
                      </a:r>
                      <a:r>
                        <a:rPr lang="ko-KR" altLang="en-US" sz="1000" dirty="0" smtClean="0"/>
                        <a:t>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댓글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753248"/>
                  </a:ext>
                </a:extLst>
              </a:tr>
              <a:tr h="238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전유빈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댓글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291920"/>
                  </a:ext>
                </a:extLst>
              </a:tr>
              <a:tr h="238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    임형택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    댓글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91062"/>
                  </a:ext>
                </a:extLst>
              </a:tr>
              <a:tr h="238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최주연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댓글</a:t>
                      </a:r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1078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327858"/>
              </p:ext>
            </p:extLst>
          </p:nvPr>
        </p:nvGraphicFramePr>
        <p:xfrm>
          <a:off x="1625149" y="5744420"/>
          <a:ext cx="6022560" cy="2743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900341">
                  <a:extLst>
                    <a:ext uri="{9D8B030D-6E8A-4147-A177-3AD203B41FA5}">
                      <a16:colId xmlns:a16="http://schemas.microsoft.com/office/drawing/2014/main" val="3759176711"/>
                    </a:ext>
                  </a:extLst>
                </a:gridCol>
                <a:gridCol w="1122219">
                  <a:extLst>
                    <a:ext uri="{9D8B030D-6E8A-4147-A177-3AD203B41FA5}">
                      <a16:colId xmlns:a16="http://schemas.microsoft.com/office/drawing/2014/main" val="1728207872"/>
                    </a:ext>
                  </a:extLst>
                </a:gridCol>
              </a:tblGrid>
              <a:tr h="198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댓글을 입력해 주세요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댓글 등록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8940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6611620" y="466407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7" name="위로 굽은 화살표 46"/>
          <p:cNvSpPr/>
          <p:nvPr/>
        </p:nvSpPr>
        <p:spPr>
          <a:xfrm rot="5400000">
            <a:off x="1751330" y="5209540"/>
            <a:ext cx="96520" cy="158115"/>
          </a:xfrm>
          <a:prstGeom prst="bentUpArrow">
            <a:avLst>
              <a:gd name="adj1" fmla="val 25000"/>
              <a:gd name="adj2" fmla="val 42554"/>
              <a:gd name="adj3" fmla="val 46165"/>
            </a:avLst>
          </a:prstGeom>
          <a:solidFill>
            <a:srgbClr val="7E1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283970" y="477520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90" y="5490845"/>
            <a:ext cx="120015" cy="1200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5467350"/>
            <a:ext cx="146050" cy="14605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4995" y="5471160"/>
            <a:ext cx="153035" cy="15303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8805" y="4744720"/>
            <a:ext cx="153035" cy="15303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4726305"/>
            <a:ext cx="148590" cy="14859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4995" y="4972050"/>
            <a:ext cx="153035" cy="15303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5" y="4953000"/>
            <a:ext cx="148590" cy="14859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4995" y="5229225"/>
            <a:ext cx="153035" cy="15303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5" y="5210175"/>
            <a:ext cx="148590" cy="14859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30" y="2790825"/>
            <a:ext cx="169545" cy="169545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8096885" y="5382260"/>
            <a:ext cx="3740785" cy="53213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41" idx="5"/>
          </p:cNvCxnSpPr>
          <p:nvPr/>
        </p:nvCxnSpPr>
        <p:spPr>
          <a:xfrm>
            <a:off x="6857365" y="4909820"/>
            <a:ext cx="1238885" cy="4724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7562215" y="539051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981968"/>
              </p:ext>
            </p:extLst>
          </p:nvPr>
        </p:nvGraphicFramePr>
        <p:xfrm>
          <a:off x="8243218" y="5470932"/>
          <a:ext cx="3447483" cy="2986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83207">
                  <a:extLst>
                    <a:ext uri="{9D8B030D-6E8A-4147-A177-3AD203B41FA5}">
                      <a16:colId xmlns:a16="http://schemas.microsoft.com/office/drawing/2014/main" val="3759176711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1728207872"/>
                    </a:ext>
                  </a:extLst>
                </a:gridCol>
              </a:tblGrid>
              <a:tr h="2986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답글 작성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</a:rPr>
                        <a:t>답글 등록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8940"/>
                  </a:ext>
                </a:extLst>
              </a:tr>
            </a:tbl>
          </a:graphicData>
        </a:graphic>
      </p:graphicFrame>
      <p:sp>
        <p:nvSpPr>
          <p:cNvPr id="70" name="직사각형 69"/>
          <p:cNvSpPr/>
          <p:nvPr/>
        </p:nvSpPr>
        <p:spPr>
          <a:xfrm>
            <a:off x="3745230" y="3679190"/>
            <a:ext cx="3740785" cy="53213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82507"/>
              </p:ext>
            </p:extLst>
          </p:nvPr>
        </p:nvGraphicFramePr>
        <p:xfrm>
          <a:off x="3892083" y="3767901"/>
          <a:ext cx="3447483" cy="2986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83207">
                  <a:extLst>
                    <a:ext uri="{9D8B030D-6E8A-4147-A177-3AD203B41FA5}">
                      <a16:colId xmlns:a16="http://schemas.microsoft.com/office/drawing/2014/main" val="3759176711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1728207872"/>
                    </a:ext>
                  </a:extLst>
                </a:gridCol>
              </a:tblGrid>
              <a:tr h="2986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신고 사유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</a:rPr>
                        <a:t>신고하기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8940"/>
                  </a:ext>
                </a:extLst>
              </a:tr>
            </a:tbl>
          </a:graphicData>
        </a:graphic>
      </p:graphicFrame>
      <p:sp>
        <p:nvSpPr>
          <p:cNvPr id="72" name="타원 71"/>
          <p:cNvSpPr/>
          <p:nvPr/>
        </p:nvSpPr>
        <p:spPr>
          <a:xfrm>
            <a:off x="7315200" y="465963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5" y="2258695"/>
            <a:ext cx="148590" cy="148590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6833870" y="219900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cxnSp>
        <p:nvCxnSpPr>
          <p:cNvPr id="78" name="직선 화살표 연결선 77"/>
          <p:cNvCxnSpPr>
            <a:stCxn id="76" idx="3"/>
          </p:cNvCxnSpPr>
          <p:nvPr/>
        </p:nvCxnSpPr>
        <p:spPr>
          <a:xfrm flipH="1">
            <a:off x="6217920" y="2444750"/>
            <a:ext cx="657860" cy="124904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 flipV="1">
            <a:off x="7021830" y="4211320"/>
            <a:ext cx="335915" cy="47688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6240145" y="572071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84" name="도형 44"/>
          <p:cNvSpPr>
            <a:spLocks/>
          </p:cNvSpPr>
          <p:nvPr/>
        </p:nvSpPr>
        <p:spPr>
          <a:xfrm rot="0">
            <a:off x="-1905" y="2689225"/>
            <a:ext cx="1397635" cy="143256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5" name="도형 45"/>
          <p:cNvSpPr>
            <a:spLocks/>
          </p:cNvSpPr>
          <p:nvPr/>
        </p:nvSpPr>
        <p:spPr>
          <a:xfrm rot="0">
            <a:off x="-1905" y="3262630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2250" y="269557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5" y="2747645"/>
            <a:ext cx="176530" cy="1765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7020" y="356298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287020" y="3842385"/>
            <a:ext cx="1181100" cy="262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익명 게시판</a:t>
            </a:r>
            <a:endParaRPr lang="ko-KR" altLang="en-US" sz="1050"/>
          </a:p>
        </p:txBody>
      </p:sp>
      <p:sp>
        <p:nvSpPr>
          <p:cNvPr id="17" name="TextBox 16"/>
          <p:cNvSpPr txBox="1"/>
          <p:nvPr/>
        </p:nvSpPr>
        <p:spPr>
          <a:xfrm>
            <a:off x="287020" y="303022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287020" y="3286125"/>
            <a:ext cx="1181100" cy="262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자유 게시판</a:t>
            </a:r>
            <a:endParaRPr lang="ko-KR" altLang="en-US" sz="1050"/>
          </a:p>
        </p:txBody>
      </p:sp>
      <p:sp>
        <p:nvSpPr>
          <p:cNvPr id="86" name="도형 205"/>
          <p:cNvSpPr>
            <a:spLocks/>
          </p:cNvSpPr>
          <p:nvPr/>
        </p:nvSpPr>
        <p:spPr>
          <a:xfrm rot="0">
            <a:off x="6443345" y="6092825"/>
            <a:ext cx="580390" cy="282575"/>
          </a:xfrm>
          <a:prstGeom prst="roundRect"/>
          <a:solidFill>
            <a:schemeClr val="bg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 b="1">
                <a:solidFill>
                  <a:schemeClr val="bg1"/>
                </a:solidFill>
              </a:rPr>
              <a:t>삭제</a:t>
            </a:r>
            <a:endParaRPr lang="ko-KR" alt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75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414995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로그인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최주연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첫 접속 페이지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로그인화면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602072"/>
              </p:ext>
            </p:extLst>
          </p:nvPr>
        </p:nvGraphicFramePr>
        <p:xfrm>
          <a:off x="8512044" y="2"/>
          <a:ext cx="3679954" cy="6857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5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학생은 학번을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교수와 학사관리자는 사번을 사전에 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부여받음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초기값은 생년월일 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글자로 배정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정보가 일치할 시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메인페이지로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4552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828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71C4FBB-B933-100E-DC38-C14A48474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35" y="1972310"/>
            <a:ext cx="4004310" cy="37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745"/>
            <a:ext cx="8536305" cy="47548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094865"/>
            <a:ext cx="1396365" cy="3856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962894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자유 게시판 글 작성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127689"/>
              </p:ext>
            </p:extLst>
          </p:nvPr>
        </p:nvGraphicFramePr>
        <p:xfrm>
          <a:off x="8512044" y="3"/>
          <a:ext cx="3679954" cy="525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작성 페이지 전체 화면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내용 작성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클릭하여 파일 첨부 가능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 클릭 시 글 목록으로 이동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 클릭 시 글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</a:t>
                      </a:r>
                      <a:endParaRPr lang="ko-KR" altLang="en-US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3601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baseline="0" dirty="0" smtClean="0"/>
                        <a:t>자유 게시판 글 작성 화면</a:t>
                      </a:r>
                      <a:r>
                        <a:rPr lang="en-US" altLang="ko-KR" sz="900" b="0" baseline="0" dirty="0" smtClean="0"/>
                        <a:t>. </a:t>
                      </a:r>
                    </a:p>
                    <a:p>
                      <a:pPr algn="ctr" latinLnBrk="1"/>
                      <a:r>
                        <a:rPr lang="ko-KR" altLang="en-US" sz="900" b="0" baseline="0" dirty="0" smtClean="0"/>
                        <a:t>모든 사용자가 작성이 가능하다</a:t>
                      </a:r>
                      <a:r>
                        <a:rPr lang="en-US" altLang="ko-KR" sz="900" b="0" baseline="0" dirty="0" smtClean="0"/>
                        <a:t>.</a:t>
                      </a:r>
                      <a:r>
                        <a:rPr lang="ko-KR" altLang="en-US" sz="900" b="0" baseline="0" dirty="0" smtClean="0"/>
                        <a:t> </a:t>
                      </a:r>
                      <a:endParaRPr lang="en-US" altLang="ko-KR" sz="900" b="0" baseline="0" dirty="0" smtClean="0"/>
                    </a:p>
                    <a:p>
                      <a:pPr algn="ctr" latinLnBrk="1"/>
                      <a:r>
                        <a:rPr lang="ko-KR" altLang="en-US" sz="900" b="0" baseline="0" dirty="0" smtClean="0"/>
                        <a:t>글 내용은 </a:t>
                      </a:r>
                      <a:r>
                        <a:rPr lang="en-US" altLang="ko-KR" sz="900" b="0" baseline="0" dirty="0" err="1" smtClean="0"/>
                        <a:t>CKEditor</a:t>
                      </a:r>
                      <a:r>
                        <a:rPr lang="ko-KR" altLang="en-US" sz="900" b="0" baseline="0" dirty="0" smtClean="0"/>
                        <a:t>를 사용하여 작성하며 파일 첨부가 가능하다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64274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228600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64350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338705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71907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24965" y="3336290"/>
            <a:ext cx="6022340" cy="219964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2209800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자유 게시판</a:t>
            </a:r>
            <a:endParaRPr lang="ko-KR" altLang="en-US" sz="1400" b="1" dirty="0"/>
          </a:p>
        </p:txBody>
      </p:sp>
      <p:sp>
        <p:nvSpPr>
          <p:cNvPr id="38" name="타원 37"/>
          <p:cNvSpPr/>
          <p:nvPr/>
        </p:nvSpPr>
        <p:spPr>
          <a:xfrm>
            <a:off x="1370965" y="193294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모서리가 둥근 직사각형 30"/>
          <p:cNvSpPr>
            <a:spLocks/>
          </p:cNvSpPr>
          <p:nvPr/>
        </p:nvSpPr>
        <p:spPr>
          <a:xfrm rot="0">
            <a:off x="7068185" y="5631180"/>
            <a:ext cx="580390" cy="282575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 b="1">
                <a:solidFill>
                  <a:schemeClr val="bg1"/>
                </a:solidFill>
              </a:rPr>
              <a:t>등록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612900" y="2531110"/>
          <a:ext cx="6035040" cy="78105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155700"/>
                <a:gridCol w="4879340"/>
              </a:tblGrid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FFFFFF"/>
                          </a:solidFill>
                        </a:rPr>
                        <a:t>제목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/>
                </a:tc>
              </a:tr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FFFFFF"/>
                          </a:solidFill>
                        </a:rPr>
                        <a:t>첨부파일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/>
                </a:tc>
              </a:tr>
              <a:tr h="26035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FFFFFF"/>
                          </a:solidFill>
                        </a:rPr>
                        <a:t>내용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1254760" y="245999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6132830" y="562800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579245" y="2497455"/>
            <a:ext cx="6126480" cy="31026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43345" y="563118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취소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0325" y="562546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5" name="도형 38"/>
          <p:cNvSpPr>
            <a:spLocks/>
          </p:cNvSpPr>
          <p:nvPr/>
        </p:nvSpPr>
        <p:spPr>
          <a:xfrm rot="0">
            <a:off x="-3810" y="2995295"/>
            <a:ext cx="1397000" cy="143192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6" name="도형 39"/>
          <p:cNvSpPr>
            <a:spLocks/>
          </p:cNvSpPr>
          <p:nvPr/>
        </p:nvSpPr>
        <p:spPr>
          <a:xfrm rot="0">
            <a:off x="-3810" y="3573780"/>
            <a:ext cx="1397000" cy="27749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2250" y="300291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5" y="3055620"/>
            <a:ext cx="176530" cy="176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020" y="333756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287020" y="359346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287020" y="38703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87020" y="41497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익명 게시판</a:t>
            </a:r>
            <a:endParaRPr lang="ko-KR" altLang="en-US" sz="1050" dirty="0"/>
          </a:p>
        </p:txBody>
      </p:sp>
      <p:sp>
        <p:nvSpPr>
          <p:cNvPr id="47" name="도형 105"/>
          <p:cNvSpPr>
            <a:spLocks/>
          </p:cNvSpPr>
          <p:nvPr/>
        </p:nvSpPr>
        <p:spPr>
          <a:xfrm rot="0">
            <a:off x="6822440" y="2777490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48" name="그림 10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48830" y="2828290"/>
            <a:ext cx="186690" cy="18605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57819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745"/>
            <a:ext cx="8536305" cy="475488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32423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홍보 </a:t>
                      </a:r>
                      <a:r>
                        <a:rPr lang="ko-KR" altLang="en-US" sz="1100" b="1" dirty="0" smtClean="0"/>
                        <a:t>게시판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175" y="0"/>
          <a:ext cx="3679825" cy="546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홍보 게시판 버튼 클릭 시 홍보 게시판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홍보 게시판 페이지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키워드를 통해 글 검색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제목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클릭 시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해당 게시글 페이지로 이동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원하는 페이지 화면을 출력하는 버튼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글 작성 페이지로 이동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커뮤니티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중 홍보 게시판 화면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모든 작성자가 조회 및 글 작성이 가능하다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3" name="직사각형 2"/>
          <p:cNvSpPr>
            <a:spLocks/>
          </p:cNvSpPr>
          <p:nvPr/>
        </p:nvSpPr>
        <p:spPr>
          <a:xfrm rot="0">
            <a:off x="0" y="2091690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64274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228600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64350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338705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71907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06550" y="2535555"/>
            <a:ext cx="6041390" cy="317563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2209800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홍보 게시판</a:t>
            </a:r>
            <a:endParaRPr lang="ko-KR" altLang="en-US" sz="14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30170" y="2768600"/>
            <a:ext cx="176530" cy="17653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20" y="2768600"/>
            <a:ext cx="176530" cy="176530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2999740" y="2714625"/>
            <a:ext cx="1821180" cy="28194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2">
                    <a:lumMod val="75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22450" y="2710815"/>
            <a:ext cx="1038860" cy="28194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2">
                    <a:lumMod val="75000"/>
                  </a:schemeClr>
                </a:solidFill>
              </a:rPr>
              <a:t>작성자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54412" y="3141590"/>
          <a:ext cx="5743668" cy="222504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556526">
                  <a:extLst>
                    <a:ext uri="{9D8B030D-6E8A-4147-A177-3AD203B41FA5}">
                      <a16:colId xmlns:a16="http://schemas.microsoft.com/office/drawing/2014/main" val="572039670"/>
                    </a:ext>
                  </a:extLst>
                </a:gridCol>
                <a:gridCol w="2419004">
                  <a:extLst>
                    <a:ext uri="{9D8B030D-6E8A-4147-A177-3AD203B41FA5}">
                      <a16:colId xmlns:a16="http://schemas.microsoft.com/office/drawing/2014/main" val="3573962445"/>
                    </a:ext>
                  </a:extLst>
                </a:gridCol>
                <a:gridCol w="872836">
                  <a:extLst>
                    <a:ext uri="{9D8B030D-6E8A-4147-A177-3AD203B41FA5}">
                      <a16:colId xmlns:a16="http://schemas.microsoft.com/office/drawing/2014/main" val="4036101481"/>
                    </a:ext>
                  </a:extLst>
                </a:gridCol>
                <a:gridCol w="1172095">
                  <a:extLst>
                    <a:ext uri="{9D8B030D-6E8A-4147-A177-3AD203B41FA5}">
                      <a16:colId xmlns:a16="http://schemas.microsoft.com/office/drawing/2014/main" val="2068506262"/>
                    </a:ext>
                  </a:extLst>
                </a:gridCol>
                <a:gridCol w="723207">
                  <a:extLst>
                    <a:ext uri="{9D8B030D-6E8A-4147-A177-3AD203B41FA5}">
                      <a16:colId xmlns:a16="http://schemas.microsoft.com/office/drawing/2014/main" val="75191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작성자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조회수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1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89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2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9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임형택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22351"/>
                  </a:ext>
                </a:extLst>
              </a:tr>
            </a:tbl>
          </a:graphicData>
        </a:graphic>
      </p:graphicFrame>
      <p:sp>
        <p:nvSpPr>
          <p:cNvPr id="38" name="타원 37"/>
          <p:cNvSpPr/>
          <p:nvPr/>
        </p:nvSpPr>
        <p:spPr>
          <a:xfrm>
            <a:off x="1507490" y="199072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899660" y="270065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870835" y="3472180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18325" y="537845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</a:rPr>
              <a:t>작성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20210" y="5399405"/>
            <a:ext cx="96774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1  2  3  4  5 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5" y="5441950"/>
            <a:ext cx="176530" cy="1765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23055" y="5441950"/>
            <a:ext cx="176530" cy="176530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3819525" y="535114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583680" y="5361940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  <p:sp>
        <p:nvSpPr>
          <p:cNvPr id="41" name="도형 41"/>
          <p:cNvSpPr>
            <a:spLocks/>
          </p:cNvSpPr>
          <p:nvPr/>
        </p:nvSpPr>
        <p:spPr>
          <a:xfrm rot="0">
            <a:off x="-1905" y="2987675"/>
            <a:ext cx="1397635" cy="143256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2" name="도형 42"/>
          <p:cNvSpPr>
            <a:spLocks/>
          </p:cNvSpPr>
          <p:nvPr/>
        </p:nvSpPr>
        <p:spPr>
          <a:xfrm rot="0">
            <a:off x="-1905" y="3863340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87020" y="333756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36" name="타원 35"/>
          <p:cNvSpPr/>
          <p:nvPr/>
        </p:nvSpPr>
        <p:spPr>
          <a:xfrm>
            <a:off x="86995" y="3849370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87020" y="359346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287020" y="38703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87020" y="41497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익명 게시판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222250" y="300291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43" name="그림 4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7465" y="3055620"/>
            <a:ext cx="177165" cy="1771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40011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8"/>
          <a:stretch/>
        </p:blipFill>
        <p:spPr>
          <a:xfrm>
            <a:off x="0" y="1335405"/>
            <a:ext cx="8536305" cy="427609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11223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홍보 게시판 글 상세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상세 페이지 전체 화면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내용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클릭하여 첨부 파일 다운로드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목록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답글 작성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본인이 작성한 댓글 수정</a:t>
                      </a:r>
                      <a:r>
                        <a:rPr lang="en-US" altLang="ko-KR" sz="1100" kern="120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삭제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게시글 또는 댓글 신고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등록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클릭 시 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이동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홍보 게시판 글 상세 화면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모든 사용자가 게시글을 조회할 수 있으며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첨부 파일 다운로드가 가능하다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댓글을 작성할 수 있고 본인이 작성한 댓글을 수정 또는 삭제할 수 있다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모든 댓글에 글을 작성할 수 있다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게시글과 댓글은 사유를 입력하여 신고할 수 있다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본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인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작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성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글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일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경우에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만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삭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제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이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표시되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며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글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삭제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가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가능하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1787525"/>
            <a:ext cx="1396365" cy="46393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33540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197866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33616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030730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41173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24965" y="3028950"/>
            <a:ext cx="6022340" cy="15862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1901825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홍보 게시판</a:t>
            </a:r>
            <a:endParaRPr lang="ko-KR" altLang="en-US" sz="1400" b="1" dirty="0"/>
          </a:p>
        </p:txBody>
      </p:sp>
      <p:sp>
        <p:nvSpPr>
          <p:cNvPr id="38" name="타원 37"/>
          <p:cNvSpPr/>
          <p:nvPr/>
        </p:nvSpPr>
        <p:spPr>
          <a:xfrm>
            <a:off x="1370965" y="162560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612667" y="2223429"/>
          <a:ext cx="6035042" cy="103632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822962">
                  <a:extLst>
                    <a:ext uri="{9D8B030D-6E8A-4147-A177-3AD203B41FA5}">
                      <a16:colId xmlns:a16="http://schemas.microsoft.com/office/drawing/2014/main" val="352453216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591240573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196474167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2301575675"/>
                    </a:ext>
                  </a:extLst>
                </a:gridCol>
                <a:gridCol w="606829">
                  <a:extLst>
                    <a:ext uri="{9D8B030D-6E8A-4147-A177-3AD203B41FA5}">
                      <a16:colId xmlns:a16="http://schemas.microsoft.com/office/drawing/2014/main" val="4226076385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3079701613"/>
                    </a:ext>
                  </a:extLst>
                </a:gridCol>
              </a:tblGrid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제목</a:t>
                      </a:r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게시글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0674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작성자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임형택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작성일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2023-01-01 09 : 00 : 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조회수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95777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첨부 파일</a:t>
                      </a:r>
                      <a:endParaRPr lang="ko-KR" altLang="en-US" sz="11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첨부 파일</a:t>
                      </a:r>
                      <a:r>
                        <a:rPr lang="en-US" altLang="ko-KR" sz="1100" dirty="0" smtClean="0"/>
                        <a:t>.jpg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32233"/>
                  </a:ext>
                </a:extLst>
              </a:tr>
              <a:tr h="233609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내용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94750"/>
                  </a:ext>
                </a:extLst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1254760" y="215265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579245" y="2190115"/>
            <a:ext cx="6126480" cy="24987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068185" y="608838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목록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680325" y="608266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5940" y="3416935"/>
            <a:ext cx="4411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글 내용</a:t>
            </a:r>
            <a:endParaRPr lang="ko-KR" altLang="en-US" sz="1600" dirty="0"/>
          </a:p>
        </p:txBody>
      </p:sp>
      <p:sp>
        <p:nvSpPr>
          <p:cNvPr id="32" name="타원 31"/>
          <p:cNvSpPr/>
          <p:nvPr/>
        </p:nvSpPr>
        <p:spPr>
          <a:xfrm>
            <a:off x="6833870" y="271589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2"/>
          <a:stretch/>
        </p:blipFill>
        <p:spPr>
          <a:xfrm>
            <a:off x="0" y="6426200"/>
            <a:ext cx="8536305" cy="431800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628144" y="4688378"/>
          <a:ext cx="6028800" cy="97536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799172">
                  <a:extLst>
                    <a:ext uri="{9D8B030D-6E8A-4147-A177-3AD203B41FA5}">
                      <a16:colId xmlns:a16="http://schemas.microsoft.com/office/drawing/2014/main" val="863112493"/>
                    </a:ext>
                  </a:extLst>
                </a:gridCol>
                <a:gridCol w="2892829">
                  <a:extLst>
                    <a:ext uri="{9D8B030D-6E8A-4147-A177-3AD203B41FA5}">
                      <a16:colId xmlns:a16="http://schemas.microsoft.com/office/drawing/2014/main" val="3106589722"/>
                    </a:ext>
                  </a:extLst>
                </a:gridCol>
                <a:gridCol w="2336799">
                  <a:extLst>
                    <a:ext uri="{9D8B030D-6E8A-4147-A177-3AD203B41FA5}">
                      <a16:colId xmlns:a16="http://schemas.microsoft.com/office/drawing/2014/main" val="2317190071"/>
                    </a:ext>
                  </a:extLst>
                </a:gridCol>
              </a:tblGrid>
              <a:tr h="216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임형</a:t>
                      </a:r>
                      <a:r>
                        <a:rPr lang="ko-KR" altLang="en-US" sz="1000" dirty="0" smtClean="0"/>
                        <a:t>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댓글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753248"/>
                  </a:ext>
                </a:extLst>
              </a:tr>
              <a:tr h="238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전유빈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댓글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291920"/>
                  </a:ext>
                </a:extLst>
              </a:tr>
              <a:tr h="238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    임형택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    댓글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91062"/>
                  </a:ext>
                </a:extLst>
              </a:tr>
              <a:tr h="238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최주연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댓글</a:t>
                      </a:r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1078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25149" y="5744420"/>
          <a:ext cx="6022560" cy="2743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900341">
                  <a:extLst>
                    <a:ext uri="{9D8B030D-6E8A-4147-A177-3AD203B41FA5}">
                      <a16:colId xmlns:a16="http://schemas.microsoft.com/office/drawing/2014/main" val="3759176711"/>
                    </a:ext>
                  </a:extLst>
                </a:gridCol>
                <a:gridCol w="1122219">
                  <a:extLst>
                    <a:ext uri="{9D8B030D-6E8A-4147-A177-3AD203B41FA5}">
                      <a16:colId xmlns:a16="http://schemas.microsoft.com/office/drawing/2014/main" val="1728207872"/>
                    </a:ext>
                  </a:extLst>
                </a:gridCol>
              </a:tblGrid>
              <a:tr h="198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댓글을 입력해 주세요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댓글 등록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8940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6611620" y="466407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7" name="위로 굽은 화살표 46"/>
          <p:cNvSpPr/>
          <p:nvPr/>
        </p:nvSpPr>
        <p:spPr>
          <a:xfrm rot="5400000">
            <a:off x="1751330" y="5209540"/>
            <a:ext cx="96520" cy="158115"/>
          </a:xfrm>
          <a:prstGeom prst="bentUpArrow">
            <a:avLst>
              <a:gd name="adj1" fmla="val 25000"/>
              <a:gd name="adj2" fmla="val 42554"/>
              <a:gd name="adj3" fmla="val 46165"/>
            </a:avLst>
          </a:prstGeom>
          <a:solidFill>
            <a:srgbClr val="7E1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283970" y="477520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90" y="5490845"/>
            <a:ext cx="120015" cy="1200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5467350"/>
            <a:ext cx="146050" cy="14605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4995" y="5471160"/>
            <a:ext cx="153035" cy="15303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8805" y="4744720"/>
            <a:ext cx="153035" cy="15303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4726305"/>
            <a:ext cx="148590" cy="14859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4995" y="4972050"/>
            <a:ext cx="153035" cy="15303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5" y="4953000"/>
            <a:ext cx="148590" cy="14859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4995" y="5229225"/>
            <a:ext cx="153035" cy="15303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5" y="5210175"/>
            <a:ext cx="148590" cy="14859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30" y="2790825"/>
            <a:ext cx="169545" cy="169545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8096885" y="5382260"/>
            <a:ext cx="3740785" cy="53213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41" idx="5"/>
          </p:cNvCxnSpPr>
          <p:nvPr/>
        </p:nvCxnSpPr>
        <p:spPr>
          <a:xfrm>
            <a:off x="6857365" y="4909820"/>
            <a:ext cx="1238885" cy="4724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7562215" y="539051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graphicFrame>
        <p:nvGraphicFramePr>
          <p:cNvPr id="67" name="표 66"/>
          <p:cNvGraphicFramePr>
            <a:graphicFrameLocks noGrp="1"/>
          </p:cNvGraphicFramePr>
          <p:nvPr/>
        </p:nvGraphicFramePr>
        <p:xfrm>
          <a:off x="8243218" y="5470932"/>
          <a:ext cx="3447483" cy="2986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83207">
                  <a:extLst>
                    <a:ext uri="{9D8B030D-6E8A-4147-A177-3AD203B41FA5}">
                      <a16:colId xmlns:a16="http://schemas.microsoft.com/office/drawing/2014/main" val="3759176711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1728207872"/>
                    </a:ext>
                  </a:extLst>
                </a:gridCol>
              </a:tblGrid>
              <a:tr h="2986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답글 작성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</a:rPr>
                        <a:t>답글 등록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8940"/>
                  </a:ext>
                </a:extLst>
              </a:tr>
            </a:tbl>
          </a:graphicData>
        </a:graphic>
      </p:graphicFrame>
      <p:sp>
        <p:nvSpPr>
          <p:cNvPr id="70" name="직사각형 69"/>
          <p:cNvSpPr/>
          <p:nvPr/>
        </p:nvSpPr>
        <p:spPr>
          <a:xfrm>
            <a:off x="3745230" y="3679190"/>
            <a:ext cx="3740785" cy="53213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3892083" y="3767901"/>
          <a:ext cx="3447483" cy="2986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83207">
                  <a:extLst>
                    <a:ext uri="{9D8B030D-6E8A-4147-A177-3AD203B41FA5}">
                      <a16:colId xmlns:a16="http://schemas.microsoft.com/office/drawing/2014/main" val="3759176711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1728207872"/>
                    </a:ext>
                  </a:extLst>
                </a:gridCol>
              </a:tblGrid>
              <a:tr h="2986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신고 사유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</a:rPr>
                        <a:t>신고하기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8940"/>
                  </a:ext>
                </a:extLst>
              </a:tr>
            </a:tbl>
          </a:graphicData>
        </a:graphic>
      </p:graphicFrame>
      <p:sp>
        <p:nvSpPr>
          <p:cNvPr id="72" name="타원 71"/>
          <p:cNvSpPr/>
          <p:nvPr/>
        </p:nvSpPr>
        <p:spPr>
          <a:xfrm>
            <a:off x="7315200" y="465963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5" y="2258695"/>
            <a:ext cx="148590" cy="148590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6833870" y="219900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cxnSp>
        <p:nvCxnSpPr>
          <p:cNvPr id="78" name="직선 화살표 연결선 77"/>
          <p:cNvCxnSpPr>
            <a:stCxn id="76" idx="3"/>
          </p:cNvCxnSpPr>
          <p:nvPr/>
        </p:nvCxnSpPr>
        <p:spPr>
          <a:xfrm flipH="1">
            <a:off x="6217920" y="2444750"/>
            <a:ext cx="657860" cy="124904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 flipV="1">
            <a:off x="7021830" y="4211320"/>
            <a:ext cx="335915" cy="47688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6240145" y="572071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84" name="도형 19"/>
          <p:cNvSpPr>
            <a:spLocks/>
          </p:cNvSpPr>
          <p:nvPr/>
        </p:nvSpPr>
        <p:spPr>
          <a:xfrm rot="0">
            <a:off x="-3810" y="2689225"/>
            <a:ext cx="1397000" cy="143192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5" name="도형 20"/>
          <p:cNvSpPr>
            <a:spLocks/>
          </p:cNvSpPr>
          <p:nvPr/>
        </p:nvSpPr>
        <p:spPr>
          <a:xfrm rot="0">
            <a:off x="-3810" y="3555365"/>
            <a:ext cx="1397000" cy="27749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2250" y="269557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5" y="2747645"/>
            <a:ext cx="176530" cy="1765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7020" y="384238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익명 게시판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287020" y="303022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287020" y="32861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287020" y="356298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86" name="도형 207"/>
          <p:cNvSpPr>
            <a:spLocks/>
          </p:cNvSpPr>
          <p:nvPr/>
        </p:nvSpPr>
        <p:spPr>
          <a:xfrm rot="0">
            <a:off x="6443345" y="6092825"/>
            <a:ext cx="580390" cy="282575"/>
          </a:xfrm>
          <a:prstGeom prst="roundRect"/>
          <a:solidFill>
            <a:schemeClr val="bg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 b="1">
                <a:solidFill>
                  <a:schemeClr val="bg1"/>
                </a:solidFill>
              </a:rPr>
              <a:t>삭제</a:t>
            </a:r>
            <a:endParaRPr lang="ko-KR" alt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3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745"/>
            <a:ext cx="8536305" cy="47548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094865"/>
            <a:ext cx="1396365" cy="3856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755344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홍보 게시판 글 작성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802364"/>
              </p:ext>
            </p:extLst>
          </p:nvPr>
        </p:nvGraphicFramePr>
        <p:xfrm>
          <a:off x="8512044" y="3"/>
          <a:ext cx="3679954" cy="525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작성 페이지 전체 화면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내용 작성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클릭하여 파일 첨부 가능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 클릭 시 글 목록으로 이동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 클릭 시 글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</a:t>
                      </a:r>
                      <a:endParaRPr lang="ko-KR" altLang="en-US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3601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baseline="0" dirty="0" smtClean="0"/>
                        <a:t>홍보 게시판 글 작성 화면</a:t>
                      </a:r>
                      <a:r>
                        <a:rPr lang="en-US" altLang="ko-KR" sz="900" b="0" baseline="0" dirty="0" smtClean="0"/>
                        <a:t>. </a:t>
                      </a:r>
                    </a:p>
                    <a:p>
                      <a:pPr algn="ctr" latinLnBrk="1"/>
                      <a:r>
                        <a:rPr lang="ko-KR" altLang="en-US" sz="900" b="0" baseline="0" dirty="0" smtClean="0"/>
                        <a:t>모든 사용자가 작성이 가능하다</a:t>
                      </a:r>
                      <a:r>
                        <a:rPr lang="en-US" altLang="ko-KR" sz="900" b="0" baseline="0" dirty="0" smtClean="0"/>
                        <a:t>.</a:t>
                      </a:r>
                      <a:r>
                        <a:rPr lang="ko-KR" altLang="en-US" sz="900" b="0" baseline="0" dirty="0" smtClean="0"/>
                        <a:t> </a:t>
                      </a:r>
                      <a:endParaRPr lang="en-US" altLang="ko-KR" sz="900" b="0" baseline="0" dirty="0" smtClean="0"/>
                    </a:p>
                    <a:p>
                      <a:pPr algn="ctr" latinLnBrk="1"/>
                      <a:r>
                        <a:rPr lang="ko-KR" altLang="en-US" sz="900" b="0" baseline="0" dirty="0" smtClean="0"/>
                        <a:t>글 내용은 </a:t>
                      </a:r>
                      <a:r>
                        <a:rPr lang="en-US" altLang="ko-KR" sz="900" b="0" baseline="0" dirty="0" err="1" smtClean="0"/>
                        <a:t>CKEditor</a:t>
                      </a:r>
                      <a:r>
                        <a:rPr lang="ko-KR" altLang="en-US" sz="900" b="0" baseline="0" dirty="0" smtClean="0"/>
                        <a:t>를 사용하여 작성하며 파일 첨부가 가능하다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64274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228600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64350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338705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71907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24965" y="3336290"/>
            <a:ext cx="6022340" cy="219964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2209800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홍보 게시판</a:t>
            </a:r>
            <a:endParaRPr lang="ko-KR" altLang="en-US" sz="1400" b="1" dirty="0"/>
          </a:p>
        </p:txBody>
      </p:sp>
      <p:sp>
        <p:nvSpPr>
          <p:cNvPr id="38" name="타원 37"/>
          <p:cNvSpPr/>
          <p:nvPr/>
        </p:nvSpPr>
        <p:spPr>
          <a:xfrm>
            <a:off x="1370965" y="193294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모서리가 둥근 직사각형 30"/>
          <p:cNvSpPr>
            <a:spLocks/>
          </p:cNvSpPr>
          <p:nvPr/>
        </p:nvSpPr>
        <p:spPr>
          <a:xfrm rot="0">
            <a:off x="7068185" y="5631180"/>
            <a:ext cx="580390" cy="282575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 b="1">
                <a:solidFill>
                  <a:schemeClr val="bg1"/>
                </a:solidFill>
              </a:rPr>
              <a:t>등록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612900" y="2531110"/>
          <a:ext cx="6035040" cy="786765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155700"/>
                <a:gridCol w="4879340"/>
              </a:tblGrid>
              <a:tr h="2603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FFFFFF"/>
                          </a:solidFill>
                        </a:rPr>
                        <a:t>제목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/>
                </a:tc>
              </a:tr>
              <a:tr h="26606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FFFFFF"/>
                          </a:solidFill>
                        </a:rPr>
                        <a:t>첨부파일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/>
                </a:tc>
              </a:tr>
              <a:tr h="26035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FFFFFF"/>
                          </a:solidFill>
                        </a:rPr>
                        <a:t>내용</a:t>
                      </a:r>
                      <a:endParaRPr lang="ko-KR" altLang="en-US" sz="11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1254760" y="245999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6132830" y="562800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579245" y="2497455"/>
            <a:ext cx="6126480" cy="31026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43345" y="563118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취소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0325" y="562546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5" name="도형 21"/>
          <p:cNvSpPr>
            <a:spLocks/>
          </p:cNvSpPr>
          <p:nvPr/>
        </p:nvSpPr>
        <p:spPr>
          <a:xfrm rot="0">
            <a:off x="-3810" y="2987675"/>
            <a:ext cx="1397000" cy="143192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6" name="도형 22"/>
          <p:cNvSpPr>
            <a:spLocks/>
          </p:cNvSpPr>
          <p:nvPr/>
        </p:nvSpPr>
        <p:spPr>
          <a:xfrm rot="0">
            <a:off x="-3810" y="3863340"/>
            <a:ext cx="1397000" cy="27749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2250" y="300291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210" y="3055620"/>
            <a:ext cx="177165" cy="177165"/>
          </a:xfrm>
          <a:prstGeom prst="rect"/>
          <a:noFill/>
        </p:spPr>
      </p:pic>
      <p:sp>
        <p:nvSpPr>
          <p:cNvPr id="17" name="TextBox 16"/>
          <p:cNvSpPr txBox="1"/>
          <p:nvPr/>
        </p:nvSpPr>
        <p:spPr>
          <a:xfrm>
            <a:off x="287020" y="333756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287020" y="359346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287020" y="38703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87020" y="41497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익명 게시판</a:t>
            </a:r>
            <a:endParaRPr lang="ko-KR" altLang="en-US" sz="1050" dirty="0"/>
          </a:p>
        </p:txBody>
      </p:sp>
      <p:sp>
        <p:nvSpPr>
          <p:cNvPr id="47" name="도형 103"/>
          <p:cNvSpPr>
            <a:spLocks/>
          </p:cNvSpPr>
          <p:nvPr/>
        </p:nvSpPr>
        <p:spPr>
          <a:xfrm rot="0">
            <a:off x="6822440" y="2777490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48" name="그림 10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48830" y="2828290"/>
            <a:ext cx="186690" cy="18605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75263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7620" y="1642745"/>
            <a:ext cx="8536940" cy="4755515"/>
          </a:xfrm>
          <a:prstGeom prst="rect"/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34356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익명 </a:t>
                      </a:r>
                      <a:r>
                        <a:rPr lang="ko-KR" altLang="en-US" sz="1100" b="1" dirty="0" smtClean="0"/>
                        <a:t>게시판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175" y="0"/>
          <a:ext cx="3679825" cy="546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익명 게시판 버튼 클릭 시 홍보 게시판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익명 게시판 페이지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키워드를 통해 글 검색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제목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클릭 시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해당 게시글 페이지로 이동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원하는 페이지 화면을 출력하는 버튼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글 작성 페이지로 이동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커뮤니티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중 익명 게시판 화면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모든 작성자가 조회 및 글 작성이 가능하며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작성자가 공개되지 않는다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2094865"/>
            <a:ext cx="1396365" cy="3856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64274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228600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64350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338705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71907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06550" y="2535555"/>
            <a:ext cx="6041390" cy="317563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2209800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익명 게시판</a:t>
            </a:r>
            <a:endParaRPr lang="ko-KR" altLang="en-US" sz="1400" b="1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30170" y="2768600"/>
            <a:ext cx="176530" cy="17653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20" y="2768600"/>
            <a:ext cx="176530" cy="176530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2999740" y="2714625"/>
            <a:ext cx="1821180" cy="28194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2">
                    <a:lumMod val="75000"/>
                  </a:schemeClr>
                </a:solidFill>
              </a:rPr>
              <a:t>검색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22450" y="2710815"/>
            <a:ext cx="1038860" cy="28194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2">
                    <a:lumMod val="75000"/>
                  </a:schemeClr>
                </a:solidFill>
              </a:rPr>
              <a:t>작성자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218557"/>
              </p:ext>
            </p:extLst>
          </p:nvPr>
        </p:nvGraphicFramePr>
        <p:xfrm>
          <a:off x="1754412" y="3141590"/>
          <a:ext cx="5736206" cy="222504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55401">
                  <a:extLst>
                    <a:ext uri="{9D8B030D-6E8A-4147-A177-3AD203B41FA5}">
                      <a16:colId xmlns:a16="http://schemas.microsoft.com/office/drawing/2014/main" val="572039670"/>
                    </a:ext>
                  </a:extLst>
                </a:gridCol>
                <a:gridCol w="2848775">
                  <a:extLst>
                    <a:ext uri="{9D8B030D-6E8A-4147-A177-3AD203B41FA5}">
                      <a16:colId xmlns:a16="http://schemas.microsoft.com/office/drawing/2014/main" val="3573962445"/>
                    </a:ext>
                  </a:extLst>
                </a:gridCol>
                <a:gridCol w="1380335">
                  <a:extLst>
                    <a:ext uri="{9D8B030D-6E8A-4147-A177-3AD203B41FA5}">
                      <a16:colId xmlns:a16="http://schemas.microsoft.com/office/drawing/2014/main" val="2068506262"/>
                    </a:ext>
                  </a:extLst>
                </a:gridCol>
                <a:gridCol w="851695">
                  <a:extLst>
                    <a:ext uri="{9D8B030D-6E8A-4147-A177-3AD203B41FA5}">
                      <a16:colId xmlns:a16="http://schemas.microsoft.com/office/drawing/2014/main" val="75191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제목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작성일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조회수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01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89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26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32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9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게시글</a:t>
                      </a:r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2023-01-01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22351"/>
                  </a:ext>
                </a:extLst>
              </a:tr>
            </a:tbl>
          </a:graphicData>
        </a:graphic>
      </p:graphicFrame>
      <p:sp>
        <p:nvSpPr>
          <p:cNvPr id="38" name="타원 37"/>
          <p:cNvSpPr/>
          <p:nvPr/>
        </p:nvSpPr>
        <p:spPr>
          <a:xfrm>
            <a:off x="1507490" y="199072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899660" y="270065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870835" y="3472180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18325" y="537845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</a:rPr>
              <a:t>작성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4220210" y="5399405"/>
            <a:ext cx="968375" cy="262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/>
              <a:t>1  2  3  4  5 </a:t>
            </a:r>
            <a:endParaRPr lang="ko-KR" altLang="en-US" sz="110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85" y="5441950"/>
            <a:ext cx="176530" cy="1765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123055" y="5441950"/>
            <a:ext cx="177165" cy="177165"/>
          </a:xfrm>
          <a:prstGeom prst="rect"/>
          <a:noFill/>
        </p:spPr>
      </p:pic>
      <p:sp>
        <p:nvSpPr>
          <p:cNvPr id="35" name="타원 34"/>
          <p:cNvSpPr/>
          <p:nvPr/>
        </p:nvSpPr>
        <p:spPr>
          <a:xfrm>
            <a:off x="3819525" y="535114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583680" y="5361940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  <p:sp>
        <p:nvSpPr>
          <p:cNvPr id="41" name="도형 17"/>
          <p:cNvSpPr>
            <a:spLocks/>
          </p:cNvSpPr>
          <p:nvPr/>
        </p:nvSpPr>
        <p:spPr>
          <a:xfrm rot="0">
            <a:off x="-3175" y="2987040"/>
            <a:ext cx="1397635" cy="143256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2" name="도형 18"/>
          <p:cNvSpPr>
            <a:spLocks/>
          </p:cNvSpPr>
          <p:nvPr/>
        </p:nvSpPr>
        <p:spPr>
          <a:xfrm rot="0">
            <a:off x="-3175" y="4145280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2250" y="300291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5" y="3055620"/>
            <a:ext cx="176530" cy="176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020" y="333756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36" name="타원 35"/>
          <p:cNvSpPr/>
          <p:nvPr/>
        </p:nvSpPr>
        <p:spPr>
          <a:xfrm>
            <a:off x="86995" y="4131945"/>
            <a:ext cx="288925" cy="288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87020" y="359346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287020" y="38703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87020" y="41497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익명 게시판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9701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8"/>
          <a:stretch/>
        </p:blipFill>
        <p:spPr>
          <a:xfrm>
            <a:off x="0" y="1335405"/>
            <a:ext cx="8536305" cy="427609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515207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익명 게시판 글 상세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상세 페이지 전체 화면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내용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클릭하여 첨부 파일 다운로드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목록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답글 작성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본인이 작성한 댓글 수정</a:t>
                      </a:r>
                      <a:r>
                        <a:rPr lang="en-US" altLang="ko-KR" sz="1100" kern="120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삭제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게시글 또는 댓글 신고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등록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클릭 시 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이동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익명 게시판 글 상세 화면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글 작성자와 댓글 작성자는 익명으로 표시된다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모든 사용자가 게시글을 조회할 수 있으며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첨부 파일 다운로드가 가능하다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댓글을 작성할 수 있고 본인이 작성한 댓글을 수정 또는 삭제할 수 있다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모든 댓글에 글을 작성할 수 있다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게시글과 댓글은 사유를 입력하여 신고할 수 있다</a:t>
                      </a:r>
                      <a:r>
                        <a:rPr lang="en-US" altLang="ko-KR" sz="900" kern="1200" b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본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인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작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성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글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일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경우에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만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삭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제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이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표시되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며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글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삭제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가 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가능하</a:t>
                      </a:r>
                      <a:r>
                        <a:rPr lang="ko-KR" altLang="ko-KR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1787525"/>
            <a:ext cx="1396365" cy="46393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33540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197866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33616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030730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41173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24965" y="3028950"/>
            <a:ext cx="6022340" cy="15862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1901825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익명</a:t>
            </a:r>
            <a:r>
              <a:rPr lang="ko-KR" altLang="en-US" sz="1400" b="1" dirty="0" smtClean="0"/>
              <a:t> 게시판</a:t>
            </a:r>
            <a:endParaRPr lang="ko-KR" altLang="en-US" sz="1400" b="1" dirty="0"/>
          </a:p>
        </p:txBody>
      </p:sp>
      <p:sp>
        <p:nvSpPr>
          <p:cNvPr id="38" name="타원 37"/>
          <p:cNvSpPr/>
          <p:nvPr/>
        </p:nvSpPr>
        <p:spPr>
          <a:xfrm>
            <a:off x="1370965" y="162560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70573"/>
              </p:ext>
            </p:extLst>
          </p:nvPr>
        </p:nvGraphicFramePr>
        <p:xfrm>
          <a:off x="1612667" y="2223429"/>
          <a:ext cx="6035042" cy="103632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822962">
                  <a:extLst>
                    <a:ext uri="{9D8B030D-6E8A-4147-A177-3AD203B41FA5}">
                      <a16:colId xmlns:a16="http://schemas.microsoft.com/office/drawing/2014/main" val="3524532162"/>
                    </a:ext>
                  </a:extLst>
                </a:gridCol>
                <a:gridCol w="3499658">
                  <a:extLst>
                    <a:ext uri="{9D8B030D-6E8A-4147-A177-3AD203B41FA5}">
                      <a16:colId xmlns:a16="http://schemas.microsoft.com/office/drawing/2014/main" val="1591240573"/>
                    </a:ext>
                  </a:extLst>
                </a:gridCol>
                <a:gridCol w="723208">
                  <a:extLst>
                    <a:ext uri="{9D8B030D-6E8A-4147-A177-3AD203B41FA5}">
                      <a16:colId xmlns:a16="http://schemas.microsoft.com/office/drawing/2014/main" val="4226076385"/>
                    </a:ext>
                  </a:extLst>
                </a:gridCol>
                <a:gridCol w="989214">
                  <a:extLst>
                    <a:ext uri="{9D8B030D-6E8A-4147-A177-3AD203B41FA5}">
                      <a16:colId xmlns:a16="http://schemas.microsoft.com/office/drawing/2014/main" val="3079701613"/>
                    </a:ext>
                  </a:extLst>
                </a:gridCol>
              </a:tblGrid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제목</a:t>
                      </a:r>
                      <a:endParaRPr lang="ko-KR" altLang="en-US" sz="11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게시글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0674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작성일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2023-01-01 09 : 00 : 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</a:rPr>
                        <a:t>조회수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95777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첨부 파일</a:t>
                      </a:r>
                      <a:endParaRPr lang="ko-KR" altLang="en-US" sz="11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첨부 파일</a:t>
                      </a:r>
                      <a:r>
                        <a:rPr lang="en-US" altLang="ko-KR" sz="1100" dirty="0" smtClean="0"/>
                        <a:t>.jpg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532233"/>
                  </a:ext>
                </a:extLst>
              </a:tr>
              <a:tr h="23360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내용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94750"/>
                  </a:ext>
                </a:extLst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1254760" y="215265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579245" y="2190115"/>
            <a:ext cx="6126480" cy="24987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7068185" y="608838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목록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680325" y="608266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5940" y="3416935"/>
            <a:ext cx="44119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글 내용</a:t>
            </a:r>
            <a:endParaRPr lang="ko-KR" altLang="en-US" sz="1600" dirty="0"/>
          </a:p>
        </p:txBody>
      </p:sp>
      <p:sp>
        <p:nvSpPr>
          <p:cNvPr id="32" name="타원 31"/>
          <p:cNvSpPr/>
          <p:nvPr/>
        </p:nvSpPr>
        <p:spPr>
          <a:xfrm>
            <a:off x="6833870" y="271589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>
            <a:spLocks/>
          </p:cNvSpPr>
          <p:nvPr/>
        </p:nvSpPr>
        <p:spPr>
          <a:xfrm rot="0">
            <a:off x="1905" y="2671445"/>
            <a:ext cx="1397635" cy="143256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2"/>
          <a:stretch/>
        </p:blipFill>
        <p:spPr>
          <a:xfrm>
            <a:off x="0" y="6426200"/>
            <a:ext cx="8536305" cy="431800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15590"/>
              </p:ext>
            </p:extLst>
          </p:nvPr>
        </p:nvGraphicFramePr>
        <p:xfrm>
          <a:off x="1628144" y="4688378"/>
          <a:ext cx="6028800" cy="97536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799172">
                  <a:extLst>
                    <a:ext uri="{9D8B030D-6E8A-4147-A177-3AD203B41FA5}">
                      <a16:colId xmlns:a16="http://schemas.microsoft.com/office/drawing/2014/main" val="863112493"/>
                    </a:ext>
                  </a:extLst>
                </a:gridCol>
                <a:gridCol w="2892829">
                  <a:extLst>
                    <a:ext uri="{9D8B030D-6E8A-4147-A177-3AD203B41FA5}">
                      <a16:colId xmlns:a16="http://schemas.microsoft.com/office/drawing/2014/main" val="3106589722"/>
                    </a:ext>
                  </a:extLst>
                </a:gridCol>
                <a:gridCol w="2336799">
                  <a:extLst>
                    <a:ext uri="{9D8B030D-6E8A-4147-A177-3AD203B41FA5}">
                      <a16:colId xmlns:a16="http://schemas.microsoft.com/office/drawing/2014/main" val="2317190071"/>
                    </a:ext>
                  </a:extLst>
                </a:gridCol>
              </a:tblGrid>
              <a:tr h="2161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익명 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댓글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753248"/>
                  </a:ext>
                </a:extLst>
              </a:tr>
              <a:tr h="238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익명 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댓글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291920"/>
                  </a:ext>
                </a:extLst>
              </a:tr>
              <a:tr h="238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    익명 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    댓글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091062"/>
                  </a:ext>
                </a:extLst>
              </a:tr>
              <a:tr h="238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익명 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댓글</a:t>
                      </a:r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2023-01-01 09</a:t>
                      </a:r>
                      <a:r>
                        <a:rPr lang="en-US" altLang="ko-KR" sz="1000" baseline="0" dirty="0" smtClean="0"/>
                        <a:t> : 00 : 00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1078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625149" y="5744420"/>
          <a:ext cx="6022560" cy="2743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900341">
                  <a:extLst>
                    <a:ext uri="{9D8B030D-6E8A-4147-A177-3AD203B41FA5}">
                      <a16:colId xmlns:a16="http://schemas.microsoft.com/office/drawing/2014/main" val="3759176711"/>
                    </a:ext>
                  </a:extLst>
                </a:gridCol>
                <a:gridCol w="1122219">
                  <a:extLst>
                    <a:ext uri="{9D8B030D-6E8A-4147-A177-3AD203B41FA5}">
                      <a16:colId xmlns:a16="http://schemas.microsoft.com/office/drawing/2014/main" val="1728207872"/>
                    </a:ext>
                  </a:extLst>
                </a:gridCol>
              </a:tblGrid>
              <a:tr h="198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댓글을 입력해 주세요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댓글 등록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8940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6611620" y="466407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7" name="위로 굽은 화살표 46"/>
          <p:cNvSpPr/>
          <p:nvPr/>
        </p:nvSpPr>
        <p:spPr>
          <a:xfrm rot="5400000">
            <a:off x="1751330" y="5209540"/>
            <a:ext cx="96520" cy="158115"/>
          </a:xfrm>
          <a:prstGeom prst="bentUpArrow">
            <a:avLst>
              <a:gd name="adj1" fmla="val 25000"/>
              <a:gd name="adj2" fmla="val 42554"/>
              <a:gd name="adj3" fmla="val 46165"/>
            </a:avLst>
          </a:prstGeom>
          <a:solidFill>
            <a:srgbClr val="7E1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283970" y="477520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90" y="5490845"/>
            <a:ext cx="120015" cy="1200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5467350"/>
            <a:ext cx="146050" cy="14605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4995" y="5471160"/>
            <a:ext cx="153035" cy="15303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8805" y="4744720"/>
            <a:ext cx="153035" cy="15303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4726305"/>
            <a:ext cx="148590" cy="14859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4995" y="4972050"/>
            <a:ext cx="153035" cy="15303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5" y="4953000"/>
            <a:ext cx="148590" cy="14859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4995" y="5229225"/>
            <a:ext cx="153035" cy="15303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5" y="5210175"/>
            <a:ext cx="148590" cy="14859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30" y="2790825"/>
            <a:ext cx="169545" cy="169545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8096885" y="5382260"/>
            <a:ext cx="3740785" cy="53213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/>
          <p:cNvCxnSpPr>
            <a:stCxn id="41" idx="5"/>
          </p:cNvCxnSpPr>
          <p:nvPr/>
        </p:nvCxnSpPr>
        <p:spPr>
          <a:xfrm rot="0">
            <a:off x="6858000" y="4910455"/>
            <a:ext cx="1357630" cy="579755"/>
          </a:xfrm>
          <a:prstGeom prst="straightConnector1"/>
          <a:ln w="6350" cap="flat" cmpd="sng">
            <a:solidFill>
              <a:srgbClr val="00206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7562215" y="539051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graphicFrame>
        <p:nvGraphicFramePr>
          <p:cNvPr id="67" name="표 66"/>
          <p:cNvGraphicFramePr>
            <a:graphicFrameLocks noGrp="1"/>
          </p:cNvGraphicFramePr>
          <p:nvPr/>
        </p:nvGraphicFramePr>
        <p:xfrm>
          <a:off x="8243218" y="5470932"/>
          <a:ext cx="3447483" cy="2986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83207">
                  <a:extLst>
                    <a:ext uri="{9D8B030D-6E8A-4147-A177-3AD203B41FA5}">
                      <a16:colId xmlns:a16="http://schemas.microsoft.com/office/drawing/2014/main" val="3759176711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1728207872"/>
                    </a:ext>
                  </a:extLst>
                </a:gridCol>
              </a:tblGrid>
              <a:tr h="2986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답글 작성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</a:rPr>
                        <a:t>답글 등록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8940"/>
                  </a:ext>
                </a:extLst>
              </a:tr>
            </a:tbl>
          </a:graphicData>
        </a:graphic>
      </p:graphicFrame>
      <p:sp>
        <p:nvSpPr>
          <p:cNvPr id="70" name="직사각형 69"/>
          <p:cNvSpPr/>
          <p:nvPr/>
        </p:nvSpPr>
        <p:spPr>
          <a:xfrm>
            <a:off x="3745230" y="3679190"/>
            <a:ext cx="3740785" cy="53213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3892083" y="3767901"/>
          <a:ext cx="3447483" cy="2986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83207">
                  <a:extLst>
                    <a:ext uri="{9D8B030D-6E8A-4147-A177-3AD203B41FA5}">
                      <a16:colId xmlns:a16="http://schemas.microsoft.com/office/drawing/2014/main" val="3759176711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1728207872"/>
                    </a:ext>
                  </a:extLst>
                </a:gridCol>
              </a:tblGrid>
              <a:tr h="2986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신고 사유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</a:rPr>
                        <a:t>신고하기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8940"/>
                  </a:ext>
                </a:extLst>
              </a:tr>
            </a:tbl>
          </a:graphicData>
        </a:graphic>
      </p:graphicFrame>
      <p:sp>
        <p:nvSpPr>
          <p:cNvPr id="72" name="타원 71"/>
          <p:cNvSpPr/>
          <p:nvPr/>
        </p:nvSpPr>
        <p:spPr>
          <a:xfrm>
            <a:off x="7315200" y="465963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5" y="2258695"/>
            <a:ext cx="148590" cy="148590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6833870" y="219900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cxnSp>
        <p:nvCxnSpPr>
          <p:cNvPr id="78" name="직선 화살표 연결선 77"/>
          <p:cNvCxnSpPr>
            <a:stCxn id="76" idx="3"/>
          </p:cNvCxnSpPr>
          <p:nvPr/>
        </p:nvCxnSpPr>
        <p:spPr>
          <a:xfrm rot="0" flipH="1">
            <a:off x="6217920" y="2444750"/>
            <a:ext cx="658495" cy="1249680"/>
          </a:xfrm>
          <a:prstGeom prst="straightConnector1"/>
          <a:ln w="6350" cap="flat" cmpd="sng">
            <a:solidFill>
              <a:srgbClr val="00206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 flipV="1">
            <a:off x="7021830" y="4211320"/>
            <a:ext cx="335915" cy="47688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6240145" y="572071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87020" y="356298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222250" y="269557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5" y="2747645"/>
            <a:ext cx="176530" cy="176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020" y="303022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287020" y="32861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84" name="도형 9"/>
          <p:cNvSpPr>
            <a:spLocks/>
          </p:cNvSpPr>
          <p:nvPr/>
        </p:nvSpPr>
        <p:spPr>
          <a:xfrm rot="0">
            <a:off x="1905" y="384746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287020" y="3842385"/>
            <a:ext cx="1181100" cy="262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익명 게시판</a:t>
            </a:r>
            <a:endParaRPr lang="ko-KR" altLang="en-US" sz="1050"/>
          </a:p>
        </p:txBody>
      </p:sp>
      <p:sp>
        <p:nvSpPr>
          <p:cNvPr id="85" name="도형 208"/>
          <p:cNvSpPr>
            <a:spLocks/>
          </p:cNvSpPr>
          <p:nvPr/>
        </p:nvSpPr>
        <p:spPr>
          <a:xfrm rot="0">
            <a:off x="6443345" y="6092825"/>
            <a:ext cx="580390" cy="282575"/>
          </a:xfrm>
          <a:prstGeom prst="roundRect"/>
          <a:solidFill>
            <a:schemeClr val="bg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 b="1">
                <a:solidFill>
                  <a:schemeClr val="bg1"/>
                </a:solidFill>
              </a:rPr>
              <a:t>삭제</a:t>
            </a:r>
            <a:endParaRPr lang="ko-KR" altLang="en-US" sz="11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24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745"/>
            <a:ext cx="8536305" cy="47548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094865"/>
            <a:ext cx="1396365" cy="3856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32536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커뮤니티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익명 게시판 글 작성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22974"/>
              </p:ext>
            </p:extLst>
          </p:nvPr>
        </p:nvGraphicFramePr>
        <p:xfrm>
          <a:off x="8512044" y="3"/>
          <a:ext cx="3679954" cy="525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작성 페이지 전체 화면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내용 작성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클릭하여 파일 첨부 가능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 클릭 시 글 목록으로 이동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 클릭 시 글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</a:t>
                      </a:r>
                      <a:endParaRPr lang="ko-KR" altLang="en-US" sz="11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3601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baseline="0" dirty="0" smtClean="0"/>
                        <a:t>익명 게시판 글 작성 화면</a:t>
                      </a:r>
                      <a:r>
                        <a:rPr lang="en-US" altLang="ko-KR" sz="900" b="0" baseline="0" dirty="0" smtClean="0"/>
                        <a:t>. </a:t>
                      </a:r>
                    </a:p>
                    <a:p>
                      <a:pPr algn="ctr" latinLnBrk="1"/>
                      <a:r>
                        <a:rPr lang="ko-KR" altLang="en-US" sz="900" b="0" baseline="0" dirty="0" smtClean="0"/>
                        <a:t>모든 사용자가 작성이 가능하다</a:t>
                      </a:r>
                      <a:r>
                        <a:rPr lang="en-US" altLang="ko-KR" sz="900" b="0" baseline="0" dirty="0" smtClean="0"/>
                        <a:t>.</a:t>
                      </a:r>
                      <a:r>
                        <a:rPr lang="ko-KR" altLang="en-US" sz="900" b="0" baseline="0" dirty="0" smtClean="0"/>
                        <a:t> </a:t>
                      </a:r>
                      <a:endParaRPr lang="en-US" altLang="ko-KR" sz="900" b="0" baseline="0" dirty="0" smtClean="0"/>
                    </a:p>
                    <a:p>
                      <a:pPr algn="ctr" latinLnBrk="1"/>
                      <a:r>
                        <a:rPr lang="ko-KR" altLang="en-US" sz="900" b="0" baseline="0" dirty="0" smtClean="0"/>
                        <a:t>글 내용은 </a:t>
                      </a:r>
                      <a:r>
                        <a:rPr lang="en-US" altLang="ko-KR" sz="900" b="0" baseline="0" dirty="0" err="1" smtClean="0"/>
                        <a:t>CKEditor</a:t>
                      </a:r>
                      <a:r>
                        <a:rPr lang="ko-KR" altLang="en-US" sz="900" b="0" baseline="0" dirty="0" smtClean="0"/>
                        <a:t>를 사용하여 작성하며 파일 첨부가 가능하다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/>
        </p:blipFill>
        <p:spPr>
          <a:xfrm>
            <a:off x="6384290" y="1642745"/>
            <a:ext cx="1712595" cy="3581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900" y="2286000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강의실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" y="264350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학적 관리</a:t>
            </a:r>
            <a:endParaRPr lang="ko-KR" altLang="en-US" sz="12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338705"/>
            <a:ext cx="176530" cy="1765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" y="2719070"/>
            <a:ext cx="176530" cy="176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24965" y="3336290"/>
            <a:ext cx="6022340" cy="219964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06550" y="2209800"/>
            <a:ext cx="118046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익명</a:t>
            </a:r>
            <a:r>
              <a:rPr lang="ko-KR" altLang="en-US" sz="1400" b="1" dirty="0" smtClean="0"/>
              <a:t> 게시판</a:t>
            </a:r>
            <a:endParaRPr lang="ko-KR" altLang="en-US" sz="1400" b="1" dirty="0"/>
          </a:p>
        </p:txBody>
      </p:sp>
      <p:sp>
        <p:nvSpPr>
          <p:cNvPr id="38" name="타원 37"/>
          <p:cNvSpPr/>
          <p:nvPr/>
        </p:nvSpPr>
        <p:spPr>
          <a:xfrm>
            <a:off x="1370965" y="193294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모서리가 둥근 직사각형 30"/>
          <p:cNvSpPr>
            <a:spLocks/>
          </p:cNvSpPr>
          <p:nvPr/>
        </p:nvSpPr>
        <p:spPr>
          <a:xfrm rot="0">
            <a:off x="7068185" y="5631180"/>
            <a:ext cx="580390" cy="282575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100" b="1">
                <a:solidFill>
                  <a:schemeClr val="bg1"/>
                </a:solidFill>
              </a:rPr>
              <a:t>등록</a:t>
            </a:r>
            <a:endParaRPr lang="ko-KR" altLang="en-US" sz="1100" b="1">
              <a:solidFill>
                <a:schemeClr val="bg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612667" y="2531000"/>
          <a:ext cx="6035042" cy="77724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155471">
                  <a:extLst>
                    <a:ext uri="{9D8B030D-6E8A-4147-A177-3AD203B41FA5}">
                      <a16:colId xmlns:a16="http://schemas.microsoft.com/office/drawing/2014/main" val="3524532162"/>
                    </a:ext>
                  </a:extLst>
                </a:gridCol>
                <a:gridCol w="4879571">
                  <a:extLst>
                    <a:ext uri="{9D8B030D-6E8A-4147-A177-3AD203B41FA5}">
                      <a16:colId xmlns:a16="http://schemas.microsoft.com/office/drawing/2014/main" val="1591240573"/>
                    </a:ext>
                  </a:extLst>
                </a:gridCol>
              </a:tblGrid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제목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0674"/>
                  </a:ext>
                </a:extLst>
              </a:tr>
              <a:tr h="2336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첨부파일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95777"/>
                  </a:ext>
                </a:extLst>
              </a:tr>
              <a:tr h="233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내용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694750"/>
                  </a:ext>
                </a:extLst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1254760" y="2459990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3" name="타원 42"/>
          <p:cNvSpPr>
            <a:spLocks/>
          </p:cNvSpPr>
          <p:nvPr/>
        </p:nvSpPr>
        <p:spPr>
          <a:xfrm rot="0">
            <a:off x="6822440" y="2777490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132830" y="562800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579245" y="2497455"/>
            <a:ext cx="6126480" cy="31026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443345" y="5631180"/>
            <a:ext cx="579755" cy="2819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취소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680325" y="5625465"/>
            <a:ext cx="288290" cy="288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45" name="도형 11"/>
          <p:cNvSpPr>
            <a:spLocks/>
          </p:cNvSpPr>
          <p:nvPr/>
        </p:nvSpPr>
        <p:spPr>
          <a:xfrm rot="0">
            <a:off x="1905" y="2992120"/>
            <a:ext cx="1397635" cy="143256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2250" y="3002915"/>
            <a:ext cx="118046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커뮤니티</a:t>
            </a:r>
            <a:endParaRPr lang="ko-KR" altLang="en-US" sz="12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65" y="3055620"/>
            <a:ext cx="176530" cy="176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020" y="3337560"/>
            <a:ext cx="1180465" cy="261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공지사항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287020" y="359346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자유 게시판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287020" y="38703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홍보 게시판</a:t>
            </a:r>
            <a:endParaRPr lang="ko-KR" altLang="en-US" sz="1050" dirty="0"/>
          </a:p>
        </p:txBody>
      </p:sp>
      <p:sp>
        <p:nvSpPr>
          <p:cNvPr id="32" name="직사각형 31"/>
          <p:cNvSpPr>
            <a:spLocks/>
          </p:cNvSpPr>
          <p:nvPr/>
        </p:nvSpPr>
        <p:spPr>
          <a:xfrm rot="0">
            <a:off x="1905" y="414210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87020" y="4149725"/>
            <a:ext cx="118046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익명 게시판</a:t>
            </a:r>
            <a:endParaRPr lang="ko-KR" altLang="en-US" sz="1050" dirty="0"/>
          </a:p>
        </p:txBody>
      </p:sp>
      <p:pic>
        <p:nvPicPr>
          <p:cNvPr id="46" name="그림 10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48830" y="2828290"/>
            <a:ext cx="186690" cy="18605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90214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745"/>
            <a:ext cx="8536305" cy="4754880"/>
          </a:xfrm>
          <a:prstGeom prst="rect">
            <a:avLst/>
          </a:prstGeom>
        </p:spPr>
      </p:pic>
      <p:sp>
        <p:nvSpPr>
          <p:cNvPr id="38" name="도형 119"/>
          <p:cNvSpPr>
            <a:spLocks/>
          </p:cNvSpPr>
          <p:nvPr/>
        </p:nvSpPr>
        <p:spPr>
          <a:xfrm rot="0">
            <a:off x="1564640" y="2511425"/>
            <a:ext cx="6146165" cy="339979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72959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학사일정 관리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</a:t>
                      </a:r>
                      <a:r>
                        <a:rPr lang="en-US" altLang="ko-KR" sz="1100" b="1" dirty="0" smtClean="0"/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전유빈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/>
                        <a:t>학사일정 관리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175" y="0"/>
          <a:ext cx="3679825" cy="5622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학사일정 관리 버튼 클릭 시 학사일정 관리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FullCalendar API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이용하여 일정 등록</a:t>
                      </a: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학사관리자가 학사일정을 관리하는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화면.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FullCalendar API를 이용하여 일정을 등록할 수 있으며 등록한 일정을 클릭하여 상세 조회, 수정, 삭제를 할 수 있다.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2094865"/>
            <a:ext cx="1396365" cy="3856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14600" y="2585085"/>
            <a:ext cx="3947795" cy="3249930"/>
          </a:xfrm>
          <a:prstGeom prst="rect"/>
          <a:noFill/>
        </p:spPr>
      </p:pic>
      <p:sp>
        <p:nvSpPr>
          <p:cNvPr id="30" name="타원 29"/>
          <p:cNvSpPr>
            <a:spLocks/>
          </p:cNvSpPr>
          <p:nvPr/>
        </p:nvSpPr>
        <p:spPr>
          <a:xfrm rot="0">
            <a:off x="2224405" y="2447290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7" name="도형 46"/>
          <p:cNvSpPr>
            <a:spLocks/>
          </p:cNvSpPr>
          <p:nvPr/>
        </p:nvSpPr>
        <p:spPr>
          <a:xfrm rot="0">
            <a:off x="635" y="2289810"/>
            <a:ext cx="1397000" cy="27749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0">
            <a:off x="215900" y="2286000"/>
            <a:ext cx="118110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29" name="타원 28"/>
          <p:cNvSpPr>
            <a:spLocks/>
          </p:cNvSpPr>
          <p:nvPr/>
        </p:nvSpPr>
        <p:spPr>
          <a:xfrm rot="0">
            <a:off x="1316355" y="2273935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상자 2"/>
          <p:cNvSpPr txBox="1">
            <a:spLocks/>
          </p:cNvSpPr>
          <p:nvPr/>
        </p:nvSpPr>
        <p:spPr>
          <a:xfrm rot="0">
            <a:off x="210820" y="298132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그림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7800" cy="177800"/>
          </a:xfrm>
          <a:prstGeom prst="rect"/>
          <a:noFill/>
        </p:spPr>
      </p:pic>
      <p:sp>
        <p:nvSpPr>
          <p:cNvPr id="39" name="텍스트 상자 120"/>
          <p:cNvSpPr txBox="1">
            <a:spLocks/>
          </p:cNvSpPr>
          <p:nvPr/>
        </p:nvSpPr>
        <p:spPr>
          <a:xfrm rot="0">
            <a:off x="1487805" y="2162175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</a:t>
            </a:r>
            <a:r>
              <a:rPr lang="ko-KR" altLang="en-US" sz="1000" b="1"/>
              <a:t>사일정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sp>
        <p:nvSpPr>
          <p:cNvPr id="41" name="텍스트 상자 151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그림 16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7800" cy="177800"/>
          </a:xfrm>
          <a:prstGeom prst="rect"/>
          <a:noFill/>
        </p:spPr>
      </p:pic>
      <p:sp>
        <p:nvSpPr>
          <p:cNvPr id="43" name="텍스트 상자 228"/>
          <p:cNvSpPr txBox="1">
            <a:spLocks/>
          </p:cNvSpPr>
          <p:nvPr/>
        </p:nvSpPr>
        <p:spPr>
          <a:xfrm rot="0">
            <a:off x="213360" y="335851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44" name="그림 2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434080"/>
            <a:ext cx="177800" cy="177800"/>
          </a:xfrm>
          <a:prstGeom prst="rect"/>
          <a:noFill/>
        </p:spPr>
      </p:pic>
      <p:sp>
        <p:nvSpPr>
          <p:cNvPr id="45" name="텍스트 상자 230"/>
          <p:cNvSpPr txBox="1">
            <a:spLocks/>
          </p:cNvSpPr>
          <p:nvPr/>
        </p:nvSpPr>
        <p:spPr>
          <a:xfrm rot="0">
            <a:off x="215900" y="373634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46" name="그림 2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3811905"/>
            <a:ext cx="177800" cy="177800"/>
          </a:xfrm>
          <a:prstGeom prst="rect"/>
          <a:noFill/>
        </p:spPr>
      </p:pic>
      <p:sp>
        <p:nvSpPr>
          <p:cNvPr id="47" name="텍스트 상자 19"/>
          <p:cNvSpPr txBox="1">
            <a:spLocks/>
          </p:cNvSpPr>
          <p:nvPr/>
        </p:nvSpPr>
        <p:spPr>
          <a:xfrm rot="0">
            <a:off x="214630" y="407797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48" name="그림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153535"/>
            <a:ext cx="178435" cy="178435"/>
          </a:xfrm>
          <a:prstGeom prst="rect"/>
          <a:noFill/>
        </p:spPr>
      </p:pic>
      <p:sp>
        <p:nvSpPr>
          <p:cNvPr id="49" name="텍스트 상자 21"/>
          <p:cNvSpPr txBox="1">
            <a:spLocks/>
          </p:cNvSpPr>
          <p:nvPr/>
        </p:nvSpPr>
        <p:spPr>
          <a:xfrm rot="0">
            <a:off x="209550" y="444817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50" name="그림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4523740"/>
            <a:ext cx="178435" cy="1784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75013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sp>
        <p:nvSpPr>
          <p:cNvPr id="33" name="도형 94"/>
          <p:cNvSpPr>
            <a:spLocks/>
          </p:cNvSpPr>
          <p:nvPr/>
        </p:nvSpPr>
        <p:spPr>
          <a:xfrm rot="0">
            <a:off x="1564640" y="2511425"/>
            <a:ext cx="6146165" cy="338455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175" y="0"/>
          <a:ext cx="3679825" cy="364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학생 조회 메뉴 클릭 시 학생 조회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키워드를 통해 학생 검색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분류별로 학생 목록 조회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버튼을 클릭하여 학생 정보 수정/삭제 가능</a:t>
                      </a:r>
                      <a:endParaRPr lang="ko-KR" alt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클릭 시 학생 등록 페이지로 이동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전체 학생 목록을 조회하고 관리하는 화면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으로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 관리자에게만 표시된다.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새로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등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록할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도형 52"/>
          <p:cNvSpPr>
            <a:spLocks/>
          </p:cNvSpPr>
          <p:nvPr/>
        </p:nvSpPr>
        <p:spPr>
          <a:xfrm rot="0">
            <a:off x="0" y="2094865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텍스트 상자 62"/>
          <p:cNvSpPr txBox="1">
            <a:spLocks/>
          </p:cNvSpPr>
          <p:nvPr/>
        </p:nvSpPr>
        <p:spPr>
          <a:xfrm rot="0">
            <a:off x="215900" y="2286000"/>
            <a:ext cx="118110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8" name="그림 6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165" cy="177165"/>
          </a:xfrm>
          <a:prstGeom prst="rect"/>
          <a:noFill/>
        </p:spPr>
      </p:pic>
      <p:sp>
        <p:nvSpPr>
          <p:cNvPr id="19" name="도형 66"/>
          <p:cNvSpPr>
            <a:spLocks/>
          </p:cNvSpPr>
          <p:nvPr/>
        </p:nvSpPr>
        <p:spPr>
          <a:xfrm rot="0">
            <a:off x="-1905" y="2618105"/>
            <a:ext cx="1397635" cy="111379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" name="그림 6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2678430"/>
            <a:ext cx="177800" cy="177800"/>
          </a:xfrm>
          <a:prstGeom prst="rect"/>
          <a:noFill/>
        </p:spPr>
      </p:pic>
      <p:sp>
        <p:nvSpPr>
          <p:cNvPr id="10" name="텍스트 상자 55"/>
          <p:cNvSpPr txBox="1">
            <a:spLocks/>
          </p:cNvSpPr>
          <p:nvPr/>
        </p:nvSpPr>
        <p:spPr>
          <a:xfrm rot="0">
            <a:off x="210820" y="377507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11" name="그림 5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850640"/>
            <a:ext cx="177800" cy="177800"/>
          </a:xfrm>
          <a:prstGeom prst="rect"/>
          <a:noFill/>
        </p:spPr>
      </p:pic>
      <p:sp>
        <p:nvSpPr>
          <p:cNvPr id="8" name="텍스트 상자 53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sp>
        <p:nvSpPr>
          <p:cNvPr id="22" name="텍스트 상자 71"/>
          <p:cNvSpPr txBox="1">
            <a:spLocks/>
          </p:cNvSpPr>
          <p:nvPr/>
        </p:nvSpPr>
        <p:spPr>
          <a:xfrm rot="0">
            <a:off x="287020" y="3217545"/>
            <a:ext cx="118173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학적</a:t>
            </a:r>
            <a:r>
              <a:rPr lang="ko-KR" altLang="en-US" sz="1050">
                <a:latin typeface="맑은 고딕" charset="0"/>
                <a:ea typeface="맑은 고딕" charset="0"/>
              </a:rPr>
              <a:t> 관리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24" name="도형 73"/>
          <p:cNvSpPr>
            <a:spLocks/>
          </p:cNvSpPr>
          <p:nvPr/>
        </p:nvSpPr>
        <p:spPr>
          <a:xfrm rot="0">
            <a:off x="0" y="2969895"/>
            <a:ext cx="1397000" cy="27749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텍스트 상자 72"/>
          <p:cNvSpPr txBox="1">
            <a:spLocks/>
          </p:cNvSpPr>
          <p:nvPr/>
        </p:nvSpPr>
        <p:spPr>
          <a:xfrm rot="0">
            <a:off x="285115" y="3456305"/>
            <a:ext cx="1181735" cy="2540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졸업</a:t>
            </a:r>
            <a:endParaRPr lang="ko-KR" altLang="en-US" sz="1050"/>
          </a:p>
        </p:txBody>
      </p:sp>
      <p:sp>
        <p:nvSpPr>
          <p:cNvPr id="21" name="텍스트 상자 70"/>
          <p:cNvSpPr txBox="1">
            <a:spLocks/>
          </p:cNvSpPr>
          <p:nvPr/>
        </p:nvSpPr>
        <p:spPr>
          <a:xfrm rot="0">
            <a:off x="287020" y="2961640"/>
            <a:ext cx="1181735" cy="2540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학생 조회</a:t>
            </a:r>
            <a:endParaRPr lang="ko-KR" altLang="en-US" sz="1050"/>
          </a:p>
        </p:txBody>
      </p:sp>
      <p:sp>
        <p:nvSpPr>
          <p:cNvPr id="26" name="텍스트 상자 83"/>
          <p:cNvSpPr txBox="1">
            <a:spLocks/>
          </p:cNvSpPr>
          <p:nvPr/>
        </p:nvSpPr>
        <p:spPr>
          <a:xfrm rot="0">
            <a:off x="1487805" y="2162175"/>
            <a:ext cx="118110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</a:t>
            </a:r>
            <a:r>
              <a:rPr lang="ko-KR" altLang="en-US" sz="1000" b="1"/>
              <a:t>관</a:t>
            </a:r>
            <a:r>
              <a:rPr lang="ko-KR" altLang="en-US" sz="1000" b="1"/>
              <a:t>리 </a:t>
            </a:r>
            <a:endParaRPr lang="ko-KR" altLang="en-US" sz="1000" b="1"/>
          </a:p>
        </p:txBody>
      </p:sp>
      <p:pic>
        <p:nvPicPr>
          <p:cNvPr id="27" name="그림 8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335" cy="140335"/>
          </a:xfrm>
          <a:prstGeom prst="rect"/>
          <a:noFill/>
        </p:spPr>
      </p:pic>
      <p:sp>
        <p:nvSpPr>
          <p:cNvPr id="28" name="텍스트 상자 85"/>
          <p:cNvSpPr txBox="1">
            <a:spLocks/>
          </p:cNvSpPr>
          <p:nvPr/>
        </p:nvSpPr>
        <p:spPr>
          <a:xfrm rot="0">
            <a:off x="2241550" y="2157730"/>
            <a:ext cx="118110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</a:t>
            </a:r>
            <a:r>
              <a:rPr lang="ko-KR" altLang="en-US" sz="1000" b="1"/>
              <a:t>조</a:t>
            </a:r>
            <a:r>
              <a:rPr lang="ko-KR" altLang="en-US" sz="1000" b="1"/>
              <a:t>회</a:t>
            </a:r>
            <a:endParaRPr lang="ko-KR" altLang="en-US" sz="1000" b="1"/>
          </a:p>
        </p:txBody>
      </p:sp>
      <p:sp>
        <p:nvSpPr>
          <p:cNvPr id="31" name="도형 92"/>
          <p:cNvSpPr>
            <a:spLocks/>
          </p:cNvSpPr>
          <p:nvPr/>
        </p:nvSpPr>
        <p:spPr>
          <a:xfrm rot="0">
            <a:off x="2604135" y="2880995"/>
            <a:ext cx="129540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검색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도형 93"/>
          <p:cNvSpPr>
            <a:spLocks/>
          </p:cNvSpPr>
          <p:nvPr/>
        </p:nvSpPr>
        <p:spPr>
          <a:xfrm rot="0">
            <a:off x="1607820" y="2884805"/>
            <a:ext cx="87566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학번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그림 9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92985" y="2919730"/>
            <a:ext cx="134620" cy="149860"/>
          </a:xfrm>
          <a:prstGeom prst="rect"/>
          <a:noFill/>
        </p:spPr>
      </p:pic>
      <p:pic>
        <p:nvPicPr>
          <p:cNvPr id="30" name="그림 9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40785" y="2919730"/>
            <a:ext cx="120015" cy="109855"/>
          </a:xfrm>
          <a:prstGeom prst="rect"/>
          <a:noFill/>
        </p:spPr>
      </p:pic>
      <p:sp>
        <p:nvSpPr>
          <p:cNvPr id="34" name="도형 103"/>
          <p:cNvSpPr>
            <a:spLocks/>
          </p:cNvSpPr>
          <p:nvPr/>
        </p:nvSpPr>
        <p:spPr>
          <a:xfrm rot="0">
            <a:off x="1250315" y="322135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6" name="도형 105"/>
          <p:cNvSpPr>
            <a:spLocks/>
          </p:cNvSpPr>
          <p:nvPr/>
        </p:nvSpPr>
        <p:spPr>
          <a:xfrm>
            <a:off x="6553835" y="552005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37" name="도형 106"/>
          <p:cNvSpPr>
            <a:spLocks/>
          </p:cNvSpPr>
          <p:nvPr/>
        </p:nvSpPr>
        <p:spPr>
          <a:xfrm rot="0">
            <a:off x="69215" y="293116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8" name="도형 107"/>
          <p:cNvSpPr>
            <a:spLocks/>
          </p:cNvSpPr>
          <p:nvPr/>
        </p:nvSpPr>
        <p:spPr>
          <a:xfrm rot="0">
            <a:off x="3963670" y="283019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9" name="텍스트 상자 109"/>
          <p:cNvSpPr txBox="1">
            <a:spLocks/>
          </p:cNvSpPr>
          <p:nvPr/>
        </p:nvSpPr>
        <p:spPr>
          <a:xfrm rot="0">
            <a:off x="1730375" y="3912870"/>
            <a:ext cx="595630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>
                <a:latin typeface="맑은 고딕" charset="0"/>
                <a:ea typeface="맑은 고딕" charset="0"/>
              </a:rPr>
              <a:t>공과대학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110"/>
          <p:cNvSpPr txBox="1">
            <a:spLocks/>
          </p:cNvSpPr>
          <p:nvPr/>
        </p:nvSpPr>
        <p:spPr>
          <a:xfrm rot="0">
            <a:off x="2516505" y="3921125"/>
            <a:ext cx="794385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>
                <a:latin typeface="맑은 고딕" charset="0"/>
                <a:ea typeface="맑은 고딕" charset="0"/>
              </a:rPr>
              <a:t>화학공학과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111"/>
          <p:cNvSpPr txBox="1">
            <a:spLocks/>
          </p:cNvSpPr>
          <p:nvPr/>
        </p:nvSpPr>
        <p:spPr>
          <a:xfrm rot="0">
            <a:off x="3517265" y="3913505"/>
            <a:ext cx="794385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>
                <a:latin typeface="맑은 고딕" charset="0"/>
                <a:ea typeface="맑은 고딕" charset="0"/>
              </a:rPr>
              <a:t>재학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112"/>
          <p:cNvSpPr txBox="1">
            <a:spLocks/>
          </p:cNvSpPr>
          <p:nvPr/>
        </p:nvSpPr>
        <p:spPr>
          <a:xfrm>
            <a:off x="4264025" y="3913505"/>
            <a:ext cx="795020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800">
                <a:latin typeface="맑은 고딕" charset="0"/>
                <a:ea typeface="맑은 고딕" charset="0"/>
              </a:rPr>
              <a:t>2</a:t>
            </a:r>
            <a:r>
              <a:rPr lang="ko-KR" sz="800">
                <a:latin typeface="맑은 고딕" charset="0"/>
                <a:ea typeface="맑은 고딕" charset="0"/>
              </a:rPr>
              <a:t>3</a:t>
            </a:r>
            <a:r>
              <a:rPr lang="ko-KR" sz="800">
                <a:latin typeface="맑은 고딕" charset="0"/>
                <a:ea typeface="맑은 고딕" charset="0"/>
              </a:rPr>
              <a:t>101001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113"/>
          <p:cNvSpPr txBox="1">
            <a:spLocks/>
          </p:cNvSpPr>
          <p:nvPr/>
        </p:nvSpPr>
        <p:spPr>
          <a:xfrm rot="0">
            <a:off x="5144770" y="3913505"/>
            <a:ext cx="794385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>
                <a:latin typeface="맑은 고딕" charset="0"/>
                <a:ea typeface="맑은 고딕" charset="0"/>
              </a:rPr>
              <a:t>임형택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114"/>
          <p:cNvSpPr txBox="1">
            <a:spLocks/>
          </p:cNvSpPr>
          <p:nvPr/>
        </p:nvSpPr>
        <p:spPr>
          <a:xfrm rot="0">
            <a:off x="5978525" y="3913505"/>
            <a:ext cx="794385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>
                <a:latin typeface="맑은 고딕" charset="0"/>
                <a:ea typeface="맑은 고딕" charset="0"/>
              </a:rPr>
              <a:t>송찬중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  <p:sp>
        <p:nvSpPr>
          <p:cNvPr id="45" name="도형 115"/>
          <p:cNvSpPr>
            <a:spLocks/>
          </p:cNvSpPr>
          <p:nvPr/>
        </p:nvSpPr>
        <p:spPr>
          <a:xfrm rot="0">
            <a:off x="4920615" y="3872865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46" name="도형 116"/>
          <p:cNvSpPr>
            <a:spLocks/>
          </p:cNvSpPr>
          <p:nvPr/>
        </p:nvSpPr>
        <p:spPr>
          <a:xfrm rot="0">
            <a:off x="6444615" y="3872865"/>
            <a:ext cx="288925" cy="28892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graphicFrame>
        <p:nvGraphicFramePr>
          <p:cNvPr id="47" name="표 9"/>
          <p:cNvGraphicFramePr>
            <a:graphicFrameLocks noGrp="1"/>
          </p:cNvGraphicFramePr>
          <p:nvPr/>
        </p:nvGraphicFramePr>
        <p:xfrm>
          <a:off x="1570355" y="3648710"/>
          <a:ext cx="5929630" cy="179006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847090"/>
                <a:gridCol w="847090"/>
                <a:gridCol w="847090"/>
                <a:gridCol w="847090"/>
                <a:gridCol w="847090"/>
                <a:gridCol w="847090"/>
                <a:gridCol w="847090"/>
              </a:tblGrid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단과대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적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담당교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상세조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공과대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컴퓨터공학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과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재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01001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임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형택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송찬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중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8" name="도형 11"/>
          <p:cNvSpPr>
            <a:spLocks/>
          </p:cNvSpPr>
          <p:nvPr/>
        </p:nvSpPr>
        <p:spPr>
          <a:xfrm rot="0">
            <a:off x="6880225" y="3933825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9" name="도형 13"/>
          <p:cNvSpPr>
            <a:spLocks/>
          </p:cNvSpPr>
          <p:nvPr/>
        </p:nvSpPr>
        <p:spPr>
          <a:xfrm rot="0">
            <a:off x="6554470" y="385699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50" name="텍스트 상자 222"/>
          <p:cNvSpPr txBox="1">
            <a:spLocks/>
          </p:cNvSpPr>
          <p:nvPr/>
        </p:nvSpPr>
        <p:spPr>
          <a:xfrm rot="0">
            <a:off x="213360" y="413258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51" name="그림 2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4208145"/>
            <a:ext cx="177800" cy="177800"/>
          </a:xfrm>
          <a:prstGeom prst="rect"/>
          <a:noFill/>
        </p:spPr>
      </p:pic>
      <p:sp>
        <p:nvSpPr>
          <p:cNvPr id="52" name="텍스트 상자 224"/>
          <p:cNvSpPr txBox="1">
            <a:spLocks/>
          </p:cNvSpPr>
          <p:nvPr/>
        </p:nvSpPr>
        <p:spPr>
          <a:xfrm rot="0">
            <a:off x="215900" y="451040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53" name="그림 22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585970"/>
            <a:ext cx="177800" cy="177800"/>
          </a:xfrm>
          <a:prstGeom prst="rect"/>
          <a:noFill/>
        </p:spPr>
      </p:pic>
      <p:sp>
        <p:nvSpPr>
          <p:cNvPr id="56" name="도형 378"/>
          <p:cNvSpPr>
            <a:spLocks/>
          </p:cNvSpPr>
          <p:nvPr/>
        </p:nvSpPr>
        <p:spPr>
          <a:xfrm rot="0">
            <a:off x="1600835" y="3265170"/>
            <a:ext cx="111442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단과대학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7" name="그림 37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24760" y="3300095"/>
            <a:ext cx="134620" cy="149860"/>
          </a:xfrm>
          <a:prstGeom prst="rect"/>
          <a:noFill/>
        </p:spPr>
      </p:pic>
      <p:sp>
        <p:nvSpPr>
          <p:cNvPr id="58" name="도형 380"/>
          <p:cNvSpPr>
            <a:spLocks/>
          </p:cNvSpPr>
          <p:nvPr/>
        </p:nvSpPr>
        <p:spPr>
          <a:xfrm rot="0">
            <a:off x="2855595" y="3268345"/>
            <a:ext cx="172529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학과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9" name="그림 38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380865" y="3293745"/>
            <a:ext cx="134620" cy="168910"/>
          </a:xfrm>
          <a:prstGeom prst="rect"/>
          <a:noFill/>
        </p:spPr>
      </p:pic>
      <p:sp>
        <p:nvSpPr>
          <p:cNvPr id="60" name="도형 382"/>
          <p:cNvSpPr>
            <a:spLocks/>
          </p:cNvSpPr>
          <p:nvPr/>
        </p:nvSpPr>
        <p:spPr>
          <a:xfrm rot="0">
            <a:off x="6882765" y="5582920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등록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1" name="도형 383"/>
          <p:cNvSpPr>
            <a:spLocks/>
          </p:cNvSpPr>
          <p:nvPr/>
        </p:nvSpPr>
        <p:spPr>
          <a:xfrm rot="0">
            <a:off x="4742180" y="3255010"/>
            <a:ext cx="87566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학</a:t>
            </a: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적상태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2" name="그림 38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27345" y="3289935"/>
            <a:ext cx="134620" cy="149860"/>
          </a:xfrm>
          <a:prstGeom prst="rect"/>
          <a:noFill/>
        </p:spPr>
      </p:pic>
      <p:sp>
        <p:nvSpPr>
          <p:cNvPr id="63" name="텍스트 상자 55"/>
          <p:cNvSpPr txBox="1">
            <a:spLocks/>
          </p:cNvSpPr>
          <p:nvPr/>
        </p:nvSpPr>
        <p:spPr>
          <a:xfrm rot="0">
            <a:off x="214630" y="48856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64" name="그림 5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961255"/>
            <a:ext cx="178435" cy="178435"/>
          </a:xfrm>
          <a:prstGeom prst="rect"/>
          <a:noFill/>
        </p:spPr>
      </p:pic>
      <p:sp>
        <p:nvSpPr>
          <p:cNvPr id="65" name="텍스트 상자 57"/>
          <p:cNvSpPr txBox="1">
            <a:spLocks/>
          </p:cNvSpPr>
          <p:nvPr/>
        </p:nvSpPr>
        <p:spPr>
          <a:xfrm rot="0">
            <a:off x="209550" y="52558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66" name="그림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331460"/>
            <a:ext cx="178435" cy="1784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182672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sp>
        <p:nvSpPr>
          <p:cNvPr id="33" name="Rect 0"/>
          <p:cNvSpPr>
            <a:spLocks/>
          </p:cNvSpPr>
          <p:nvPr/>
        </p:nvSpPr>
        <p:spPr>
          <a:xfrm rot="0">
            <a:off x="1564640" y="2511425"/>
            <a:ext cx="6146165" cy="339979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상세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정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651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정보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54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담당교수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프로필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학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생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동</a:t>
                      </a:r>
                      <a:endParaRPr lang="ko-KR" alt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클릭 시 학생 등록 페이지로 이동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수정한 학생 정보 저장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출력하는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 관리자에게만 표시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되며,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학생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수정하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고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당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교수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지정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-1905" y="2618105"/>
            <a:ext cx="1397635" cy="111379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2678430"/>
            <a:ext cx="177800" cy="17780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210820" y="377507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850640"/>
            <a:ext cx="177800" cy="177800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87020" y="3217545"/>
            <a:ext cx="118173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학적</a:t>
            </a:r>
            <a:r>
              <a:rPr lang="ko-KR" altLang="en-US" sz="1050">
                <a:latin typeface="맑은 고딕" charset="0"/>
                <a:ea typeface="맑은 고딕" charset="0"/>
              </a:rPr>
              <a:t> 관리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0" y="296989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285115" y="3456305"/>
            <a:ext cx="1181735" cy="2540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졸업</a:t>
            </a:r>
            <a:endParaRPr lang="ko-KR" altLang="en-US" sz="1050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7020" y="2961640"/>
            <a:ext cx="1181735" cy="2540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학생 조회</a:t>
            </a:r>
            <a:endParaRPr lang="ko-KR" altLang="en-US" sz="1050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1735" cy="2463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970" cy="140970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</a:t>
            </a:r>
            <a:r>
              <a:rPr lang="ko-KR" altLang="en-US" sz="1000" b="1"/>
              <a:t>조회</a:t>
            </a:r>
            <a:endParaRPr lang="ko-KR" altLang="en-US" sz="1000" b="1"/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1416685" y="236474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9" name="도형 15"/>
          <p:cNvSpPr>
            <a:spLocks/>
          </p:cNvSpPr>
          <p:nvPr/>
        </p:nvSpPr>
        <p:spPr>
          <a:xfrm rot="0">
            <a:off x="1720850" y="2852420"/>
            <a:ext cx="67627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2</a:t>
            </a:r>
            <a:r>
              <a:rPr lang="ko-KR" altLang="en-US" sz="800">
                <a:solidFill>
                  <a:srgbClr val="404040"/>
                </a:solidFill>
              </a:rPr>
              <a:t>3101001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47" name="도형 23"/>
          <p:cNvSpPr>
            <a:spLocks/>
          </p:cNvSpPr>
          <p:nvPr/>
        </p:nvSpPr>
        <p:spPr>
          <a:xfrm>
            <a:off x="6318885" y="3622675"/>
            <a:ext cx="993775" cy="21590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프로필 사진 변경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8" name="도형 24"/>
          <p:cNvSpPr>
            <a:spLocks/>
          </p:cNvSpPr>
          <p:nvPr/>
        </p:nvSpPr>
        <p:spPr>
          <a:xfrm rot="0">
            <a:off x="6323965" y="2618740"/>
            <a:ext cx="980440" cy="942340"/>
          </a:xfrm>
          <a:prstGeom prst="rect"/>
          <a:solidFill>
            <a:schemeClr val="bg1"/>
          </a:solidFill>
          <a:ln w="12700" cap="flat" cmpd="sng">
            <a:solidFill>
              <a:srgbClr val="EAEAE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27"/>
          <p:cNvSpPr txBox="1">
            <a:spLocks/>
          </p:cNvSpPr>
          <p:nvPr/>
        </p:nvSpPr>
        <p:spPr>
          <a:xfrm rot="0">
            <a:off x="1669415" y="261874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학번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29"/>
          <p:cNvSpPr>
            <a:spLocks/>
          </p:cNvSpPr>
          <p:nvPr/>
        </p:nvSpPr>
        <p:spPr>
          <a:xfrm rot="0">
            <a:off x="2504440" y="2854960"/>
            <a:ext cx="78803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임형택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2" name="텍스트 상자 30"/>
          <p:cNvSpPr txBox="1">
            <a:spLocks/>
          </p:cNvSpPr>
          <p:nvPr/>
        </p:nvSpPr>
        <p:spPr>
          <a:xfrm rot="0">
            <a:off x="2453005" y="262128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31"/>
          <p:cNvSpPr>
            <a:spLocks/>
          </p:cNvSpPr>
          <p:nvPr/>
        </p:nvSpPr>
        <p:spPr>
          <a:xfrm rot="0">
            <a:off x="1732915" y="3378200"/>
            <a:ext cx="98488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공과대학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4" name="텍스트 상자 32"/>
          <p:cNvSpPr txBox="1">
            <a:spLocks/>
          </p:cNvSpPr>
          <p:nvPr/>
        </p:nvSpPr>
        <p:spPr>
          <a:xfrm rot="0">
            <a:off x="1681480" y="3144520"/>
            <a:ext cx="65341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단과대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도형 33"/>
          <p:cNvSpPr>
            <a:spLocks/>
          </p:cNvSpPr>
          <p:nvPr/>
        </p:nvSpPr>
        <p:spPr>
          <a:xfrm rot="0">
            <a:off x="2864485" y="3378200"/>
            <a:ext cx="145161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컴퓨터공학과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6" name="텍스트 상자 34"/>
          <p:cNvSpPr txBox="1">
            <a:spLocks/>
          </p:cNvSpPr>
          <p:nvPr/>
        </p:nvSpPr>
        <p:spPr>
          <a:xfrm rot="0">
            <a:off x="2813050" y="314452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학과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도형 35"/>
          <p:cNvSpPr>
            <a:spLocks/>
          </p:cNvSpPr>
          <p:nvPr/>
        </p:nvSpPr>
        <p:spPr>
          <a:xfrm rot="0">
            <a:off x="3415665" y="2854960"/>
            <a:ext cx="55880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재학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8" name="텍스트 상자 36"/>
          <p:cNvSpPr txBox="1">
            <a:spLocks/>
          </p:cNvSpPr>
          <p:nvPr/>
        </p:nvSpPr>
        <p:spPr>
          <a:xfrm rot="0">
            <a:off x="3364230" y="2621280"/>
            <a:ext cx="6635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학적상태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도형 37"/>
          <p:cNvSpPr>
            <a:spLocks/>
          </p:cNvSpPr>
          <p:nvPr/>
        </p:nvSpPr>
        <p:spPr>
          <a:xfrm rot="0">
            <a:off x="4088765" y="2857500"/>
            <a:ext cx="31559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0" name="텍스트 상자 38"/>
          <p:cNvSpPr txBox="1">
            <a:spLocks/>
          </p:cNvSpPr>
          <p:nvPr/>
        </p:nvSpPr>
        <p:spPr>
          <a:xfrm rot="0">
            <a:off x="4037330" y="2623820"/>
            <a:ext cx="6635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41"/>
          <p:cNvSpPr>
            <a:spLocks/>
          </p:cNvSpPr>
          <p:nvPr/>
        </p:nvSpPr>
        <p:spPr>
          <a:xfrm rot="0">
            <a:off x="4452620" y="3386455"/>
            <a:ext cx="78803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송찬중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2" name="텍스트 상자 42"/>
          <p:cNvSpPr txBox="1">
            <a:spLocks/>
          </p:cNvSpPr>
          <p:nvPr/>
        </p:nvSpPr>
        <p:spPr>
          <a:xfrm rot="0">
            <a:off x="4401185" y="3152775"/>
            <a:ext cx="74485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담당교수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43"/>
          <p:cNvSpPr>
            <a:spLocks/>
          </p:cNvSpPr>
          <p:nvPr/>
        </p:nvSpPr>
        <p:spPr>
          <a:xfrm>
            <a:off x="5302250" y="3378835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지정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4" name="도형 53"/>
          <p:cNvSpPr>
            <a:spLocks/>
          </p:cNvSpPr>
          <p:nvPr/>
        </p:nvSpPr>
        <p:spPr>
          <a:xfrm rot="0">
            <a:off x="1716405" y="3896360"/>
            <a:ext cx="107124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0</a:t>
            </a:r>
            <a:r>
              <a:rPr lang="ko-KR" altLang="en-US" sz="800">
                <a:solidFill>
                  <a:srgbClr val="404040"/>
                </a:solidFill>
              </a:rPr>
              <a:t>10-9135</a:t>
            </a:r>
            <a:r>
              <a:rPr lang="ko-KR" altLang="en-US" sz="800">
                <a:solidFill>
                  <a:srgbClr val="404040"/>
                </a:solidFill>
              </a:rPr>
              <a:t>-</a:t>
            </a:r>
            <a:r>
              <a:rPr lang="ko-KR" altLang="en-US" sz="800">
                <a:solidFill>
                  <a:srgbClr val="404040"/>
                </a:solidFill>
              </a:rPr>
              <a:t>0378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5" name="텍스트 상자 54"/>
          <p:cNvSpPr txBox="1">
            <a:spLocks/>
          </p:cNvSpPr>
          <p:nvPr/>
        </p:nvSpPr>
        <p:spPr>
          <a:xfrm rot="0">
            <a:off x="1664970" y="3662680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휴대폰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번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도형 59"/>
          <p:cNvSpPr>
            <a:spLocks/>
          </p:cNvSpPr>
          <p:nvPr/>
        </p:nvSpPr>
        <p:spPr>
          <a:xfrm rot="0">
            <a:off x="2917190" y="3896360"/>
            <a:ext cx="148590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e</a:t>
            </a:r>
            <a:r>
              <a:rPr lang="ko-KR" altLang="en-US" sz="800">
                <a:solidFill>
                  <a:srgbClr val="404040"/>
                </a:solidFill>
              </a:rPr>
              <a:t>mail</a:t>
            </a:r>
            <a:r>
              <a:rPr lang="ko-KR" altLang="en-US" sz="800">
                <a:solidFill>
                  <a:srgbClr val="404040"/>
                </a:solidFill>
              </a:rPr>
              <a:t>@</a:t>
            </a:r>
            <a:r>
              <a:rPr lang="ko-KR" altLang="en-US" sz="800">
                <a:solidFill>
                  <a:srgbClr val="404040"/>
                </a:solidFill>
              </a:rPr>
              <a:t>ddit.com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7" name="텍스트 상자 60"/>
          <p:cNvSpPr txBox="1">
            <a:spLocks/>
          </p:cNvSpPr>
          <p:nvPr/>
        </p:nvSpPr>
        <p:spPr>
          <a:xfrm rot="0">
            <a:off x="2865755" y="3662680"/>
            <a:ext cx="6565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E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A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L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도형 61"/>
          <p:cNvSpPr>
            <a:spLocks/>
          </p:cNvSpPr>
          <p:nvPr/>
        </p:nvSpPr>
        <p:spPr>
          <a:xfrm rot="0">
            <a:off x="1703705" y="4443095"/>
            <a:ext cx="6934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r>
              <a:rPr lang="ko-KR" altLang="en-US" sz="800">
                <a:solidFill>
                  <a:srgbClr val="404040"/>
                </a:solidFill>
              </a:rPr>
              <a:t>1111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9" name="텍스트 상자 62"/>
          <p:cNvSpPr txBox="1">
            <a:spLocks/>
          </p:cNvSpPr>
          <p:nvPr/>
        </p:nvSpPr>
        <p:spPr>
          <a:xfrm rot="0">
            <a:off x="1652270" y="420941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우편번호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0" name="그림 6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31390" y="4489450"/>
            <a:ext cx="120015" cy="109855"/>
          </a:xfrm>
          <a:prstGeom prst="rect"/>
          <a:noFill/>
        </p:spPr>
      </p:pic>
      <p:sp>
        <p:nvSpPr>
          <p:cNvPr id="71" name="도형 64"/>
          <p:cNvSpPr>
            <a:spLocks/>
          </p:cNvSpPr>
          <p:nvPr/>
        </p:nvSpPr>
        <p:spPr>
          <a:xfrm rot="0">
            <a:off x="2548890" y="4445635"/>
            <a:ext cx="222123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대전광역시 ○○구 △△로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2" name="텍스트 상자 65"/>
          <p:cNvSpPr txBox="1">
            <a:spLocks/>
          </p:cNvSpPr>
          <p:nvPr/>
        </p:nvSpPr>
        <p:spPr>
          <a:xfrm rot="0">
            <a:off x="2497455" y="421195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도형 66"/>
          <p:cNvSpPr>
            <a:spLocks/>
          </p:cNvSpPr>
          <p:nvPr/>
        </p:nvSpPr>
        <p:spPr>
          <a:xfrm rot="0">
            <a:off x="4945380" y="4445635"/>
            <a:ext cx="18999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r>
              <a:rPr lang="ko-KR" altLang="en-US" sz="800">
                <a:solidFill>
                  <a:srgbClr val="404040"/>
                </a:solidFill>
              </a:rPr>
              <a:t>11</a:t>
            </a:r>
            <a:r>
              <a:rPr lang="ko-KR" altLang="en-US" sz="800">
                <a:solidFill>
                  <a:srgbClr val="404040"/>
                </a:solidFill>
              </a:rPr>
              <a:t>-</a:t>
            </a:r>
            <a:r>
              <a:rPr lang="ko-KR" altLang="en-US" sz="800">
                <a:solidFill>
                  <a:srgbClr val="404040"/>
                </a:solidFill>
              </a:rPr>
              <a:t>111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4" name="텍스트 상자 67"/>
          <p:cNvSpPr txBox="1">
            <a:spLocks/>
          </p:cNvSpPr>
          <p:nvPr/>
        </p:nvSpPr>
        <p:spPr>
          <a:xfrm rot="0">
            <a:off x="4893945" y="421195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상세주소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도형 68"/>
          <p:cNvSpPr>
            <a:spLocks/>
          </p:cNvSpPr>
          <p:nvPr/>
        </p:nvSpPr>
        <p:spPr>
          <a:xfrm rot="0">
            <a:off x="1722120" y="4973955"/>
            <a:ext cx="93535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국민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6" name="텍스트 상자 69"/>
          <p:cNvSpPr txBox="1">
            <a:spLocks/>
          </p:cNvSpPr>
          <p:nvPr/>
        </p:nvSpPr>
        <p:spPr>
          <a:xfrm rot="0">
            <a:off x="1670685" y="474027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은행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도형 70"/>
          <p:cNvSpPr>
            <a:spLocks/>
          </p:cNvSpPr>
          <p:nvPr/>
        </p:nvSpPr>
        <p:spPr>
          <a:xfrm rot="0">
            <a:off x="2795905" y="4976495"/>
            <a:ext cx="179959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r>
              <a:rPr lang="ko-KR" altLang="en-US" sz="800">
                <a:solidFill>
                  <a:srgbClr val="404040"/>
                </a:solidFill>
              </a:rPr>
              <a:t>11</a:t>
            </a:r>
            <a:r>
              <a:rPr lang="ko-KR" altLang="en-US" sz="800">
                <a:solidFill>
                  <a:srgbClr val="404040"/>
                </a:solidFill>
              </a:rPr>
              <a:t>-</a:t>
            </a:r>
            <a:r>
              <a:rPr lang="ko-KR" altLang="en-US" sz="800">
                <a:solidFill>
                  <a:srgbClr val="404040"/>
                </a:solidFill>
              </a:rPr>
              <a:t>111-111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8" name="텍스트 상자 71"/>
          <p:cNvSpPr txBox="1">
            <a:spLocks/>
          </p:cNvSpPr>
          <p:nvPr/>
        </p:nvSpPr>
        <p:spPr>
          <a:xfrm rot="0">
            <a:off x="2744470" y="474281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계좌번호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9" name="도형 72"/>
          <p:cNvSpPr>
            <a:spLocks/>
          </p:cNvSpPr>
          <p:nvPr/>
        </p:nvSpPr>
        <p:spPr>
          <a:xfrm rot="0">
            <a:off x="4719955" y="4976495"/>
            <a:ext cx="18999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임형택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80" name="텍스트 상자 73"/>
          <p:cNvSpPr txBox="1">
            <a:spLocks/>
          </p:cNvSpPr>
          <p:nvPr/>
        </p:nvSpPr>
        <p:spPr>
          <a:xfrm rot="0">
            <a:off x="4668520" y="474281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예금주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1" name="도형 74"/>
          <p:cNvSpPr>
            <a:spLocks/>
          </p:cNvSpPr>
          <p:nvPr/>
        </p:nvSpPr>
        <p:spPr>
          <a:xfrm rot="10800000">
            <a:off x="2493010" y="5055235"/>
            <a:ext cx="108585" cy="62865"/>
          </a:xfrm>
          <a:prstGeom prst="triangle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2" name="도형 77"/>
          <p:cNvSpPr>
            <a:spLocks/>
          </p:cNvSpPr>
          <p:nvPr/>
        </p:nvSpPr>
        <p:spPr>
          <a:xfrm>
            <a:off x="6339840" y="5472430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목록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83" name="도형 78"/>
          <p:cNvSpPr>
            <a:spLocks/>
          </p:cNvSpPr>
          <p:nvPr/>
        </p:nvSpPr>
        <p:spPr>
          <a:xfrm rot="0">
            <a:off x="6832600" y="5467350"/>
            <a:ext cx="433070" cy="21590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84" name="도형 79"/>
          <p:cNvSpPr>
            <a:spLocks/>
          </p:cNvSpPr>
          <p:nvPr/>
        </p:nvSpPr>
        <p:spPr>
          <a:xfrm rot="0">
            <a:off x="5002530" y="333946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85" name="도형 80"/>
          <p:cNvSpPr>
            <a:spLocks/>
          </p:cNvSpPr>
          <p:nvPr/>
        </p:nvSpPr>
        <p:spPr>
          <a:xfrm rot="0">
            <a:off x="6013450" y="358521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86" name="도형 81"/>
          <p:cNvSpPr>
            <a:spLocks/>
          </p:cNvSpPr>
          <p:nvPr/>
        </p:nvSpPr>
        <p:spPr>
          <a:xfrm rot="0">
            <a:off x="6028690" y="543750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87" name="도형 82"/>
          <p:cNvSpPr>
            <a:spLocks/>
          </p:cNvSpPr>
          <p:nvPr/>
        </p:nvSpPr>
        <p:spPr>
          <a:xfrm rot="0">
            <a:off x="7314565" y="542988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88" name="텍스트 상자 216"/>
          <p:cNvSpPr txBox="1">
            <a:spLocks/>
          </p:cNvSpPr>
          <p:nvPr/>
        </p:nvSpPr>
        <p:spPr>
          <a:xfrm rot="0">
            <a:off x="213360" y="413258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89" name="그림 2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4208145"/>
            <a:ext cx="177800" cy="177800"/>
          </a:xfrm>
          <a:prstGeom prst="rect"/>
          <a:noFill/>
        </p:spPr>
      </p:pic>
      <p:sp>
        <p:nvSpPr>
          <p:cNvPr id="90" name="텍스트 상자 218"/>
          <p:cNvSpPr txBox="1">
            <a:spLocks/>
          </p:cNvSpPr>
          <p:nvPr/>
        </p:nvSpPr>
        <p:spPr>
          <a:xfrm rot="0">
            <a:off x="215900" y="451040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91" name="그림 2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585970"/>
            <a:ext cx="177800" cy="177800"/>
          </a:xfrm>
          <a:prstGeom prst="rect"/>
          <a:noFill/>
        </p:spPr>
      </p:pic>
      <p:sp>
        <p:nvSpPr>
          <p:cNvPr id="92" name="텍스트 상자 51"/>
          <p:cNvSpPr txBox="1">
            <a:spLocks/>
          </p:cNvSpPr>
          <p:nvPr/>
        </p:nvSpPr>
        <p:spPr>
          <a:xfrm rot="0">
            <a:off x="214630" y="48856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93" name="그림 5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961255"/>
            <a:ext cx="178435" cy="178435"/>
          </a:xfrm>
          <a:prstGeom prst="rect"/>
          <a:noFill/>
        </p:spPr>
      </p:pic>
      <p:sp>
        <p:nvSpPr>
          <p:cNvPr id="94" name="텍스트 상자 53"/>
          <p:cNvSpPr txBox="1">
            <a:spLocks/>
          </p:cNvSpPr>
          <p:nvPr/>
        </p:nvSpPr>
        <p:spPr>
          <a:xfrm rot="0">
            <a:off x="209550" y="52558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95" name="그림 5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33146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282796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학번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사번 찾기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최주연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학번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사번 찾기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196743"/>
              </p:ext>
            </p:extLst>
          </p:nvPr>
        </p:nvGraphicFramePr>
        <p:xfrm>
          <a:off x="8512044" y="2"/>
          <a:ext cx="3679954" cy="6857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6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8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사용자의 이름과 주민번호를 입력</a:t>
                      </a:r>
                      <a:r>
                        <a:rPr lang="en-US" altLang="ko-KR" sz="11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100" b="0" dirty="0"/>
                        <a:t>일치하는 학번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사번이 있다면</a:t>
                      </a:r>
                      <a:endParaRPr lang="en-US" altLang="ko-KR" sz="1100" b="0" dirty="0"/>
                    </a:p>
                    <a:p>
                      <a:pPr algn="ctr" latinLnBrk="1"/>
                      <a:r>
                        <a:rPr lang="ko-KR" altLang="en-US" sz="1100" b="0" dirty="0"/>
                        <a:t>해당 학번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사번을 출력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4415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0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/>
                        <a:t>로그인화면의</a:t>
                      </a:r>
                      <a:r>
                        <a:rPr lang="ko-KR" altLang="en-US" sz="900" b="0" dirty="0"/>
                        <a:t> </a:t>
                      </a:r>
                      <a:r>
                        <a:rPr lang="ko-KR" altLang="en-US" sz="900" b="0" dirty="0" err="1"/>
                        <a:t>아이디찾기</a:t>
                      </a:r>
                      <a:r>
                        <a:rPr lang="ko-KR" altLang="en-US" sz="900" b="0" dirty="0"/>
                        <a:t> </a:t>
                      </a:r>
                      <a:r>
                        <a:rPr lang="ko-KR" altLang="en-US" sz="900" b="0" dirty="0" err="1"/>
                        <a:t>클릭시</a:t>
                      </a:r>
                      <a:r>
                        <a:rPr lang="ko-KR" altLang="en-US" sz="900" b="0" dirty="0"/>
                        <a:t> 나오는 화면</a:t>
                      </a:r>
                      <a:endParaRPr lang="en-US" altLang="ko-KR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7845A51-607B-9A9B-8207-898B86C19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780" y="2122170"/>
            <a:ext cx="4555490" cy="34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sp>
        <p:nvSpPr>
          <p:cNvPr id="33" name="Rect 0"/>
          <p:cNvSpPr>
            <a:spLocks/>
          </p:cNvSpPr>
          <p:nvPr/>
        </p:nvSpPr>
        <p:spPr>
          <a:xfrm rot="0">
            <a:off x="1564640" y="2511425"/>
            <a:ext cx="6146165" cy="339979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등록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512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54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학번 생성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담당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프로필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</a:t>
                      </a:r>
                      <a:endParaRPr lang="ko-KR" alt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학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생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클릭 시 학생 등록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695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등록하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면으로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 관리자에게만 표시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된다.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생의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부여하고 개인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저장한다.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-1905" y="2618105"/>
            <a:ext cx="1397635" cy="111379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2678430"/>
            <a:ext cx="177800" cy="17780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210820" y="377507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850640"/>
            <a:ext cx="177800" cy="177800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87020" y="3217545"/>
            <a:ext cx="118173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학적</a:t>
            </a:r>
            <a:r>
              <a:rPr lang="ko-KR" altLang="en-US" sz="1050">
                <a:latin typeface="맑은 고딕" charset="0"/>
                <a:ea typeface="맑은 고딕" charset="0"/>
              </a:rPr>
              <a:t> 관리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0" y="296989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285115" y="3456305"/>
            <a:ext cx="1181735" cy="2540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졸업</a:t>
            </a:r>
            <a:endParaRPr lang="ko-KR" altLang="en-US" sz="1050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7020" y="2961640"/>
            <a:ext cx="1181735" cy="2540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학생 조회</a:t>
            </a:r>
            <a:endParaRPr lang="ko-KR" altLang="en-US" sz="1050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1735" cy="2463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970" cy="140970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</a:t>
            </a:r>
            <a:r>
              <a:rPr lang="ko-KR" altLang="en-US" sz="1000" b="1"/>
              <a:t>등록</a:t>
            </a:r>
            <a:endParaRPr lang="ko-KR" altLang="en-US" sz="1000" b="1"/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1416685" y="236474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1720850" y="2852420"/>
            <a:ext cx="67627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6318885" y="3622675"/>
            <a:ext cx="993775" cy="21590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프로필 사진 변경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0">
            <a:off x="6323965" y="2618740"/>
            <a:ext cx="980440" cy="942340"/>
          </a:xfrm>
          <a:prstGeom prst="rect"/>
          <a:solidFill>
            <a:schemeClr val="bg1"/>
          </a:solidFill>
          <a:ln w="12700" cap="flat" cmpd="sng">
            <a:solidFill>
              <a:srgbClr val="EAEAE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 rot="0">
            <a:off x="1669415" y="261874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학번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 rot="0">
            <a:off x="3205480" y="2854960"/>
            <a:ext cx="78803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 rot="0">
            <a:off x="3154045" y="262128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Rect 0"/>
          <p:cNvSpPr>
            <a:spLocks/>
          </p:cNvSpPr>
          <p:nvPr/>
        </p:nvSpPr>
        <p:spPr>
          <a:xfrm rot="0">
            <a:off x="1732915" y="3378200"/>
            <a:ext cx="98488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 rot="0">
            <a:off x="1681480" y="3144520"/>
            <a:ext cx="65341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단과대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/>
          <p:cNvSpPr>
            <a:spLocks/>
          </p:cNvSpPr>
          <p:nvPr/>
        </p:nvSpPr>
        <p:spPr>
          <a:xfrm rot="0">
            <a:off x="2864485" y="3378200"/>
            <a:ext cx="145161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 rot="0">
            <a:off x="2813050" y="314452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학과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Rect 0"/>
          <p:cNvSpPr>
            <a:spLocks/>
          </p:cNvSpPr>
          <p:nvPr/>
        </p:nvSpPr>
        <p:spPr>
          <a:xfrm rot="0">
            <a:off x="4116705" y="2854960"/>
            <a:ext cx="55880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8" name="Rect 0"/>
          <p:cNvSpPr txBox="1">
            <a:spLocks/>
          </p:cNvSpPr>
          <p:nvPr/>
        </p:nvSpPr>
        <p:spPr>
          <a:xfrm rot="0">
            <a:off x="4065270" y="2621280"/>
            <a:ext cx="6635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학적상태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Rect 0"/>
          <p:cNvSpPr>
            <a:spLocks/>
          </p:cNvSpPr>
          <p:nvPr/>
        </p:nvSpPr>
        <p:spPr>
          <a:xfrm rot="0">
            <a:off x="4789805" y="2857500"/>
            <a:ext cx="31559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0" name="Rect 0"/>
          <p:cNvSpPr txBox="1">
            <a:spLocks/>
          </p:cNvSpPr>
          <p:nvPr/>
        </p:nvSpPr>
        <p:spPr>
          <a:xfrm rot="0">
            <a:off x="4738370" y="2623820"/>
            <a:ext cx="6635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Rect 0"/>
          <p:cNvSpPr>
            <a:spLocks/>
          </p:cNvSpPr>
          <p:nvPr/>
        </p:nvSpPr>
        <p:spPr>
          <a:xfrm rot="0">
            <a:off x="4452620" y="3386455"/>
            <a:ext cx="78803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2" name="Rect 0"/>
          <p:cNvSpPr txBox="1">
            <a:spLocks/>
          </p:cNvSpPr>
          <p:nvPr/>
        </p:nvSpPr>
        <p:spPr>
          <a:xfrm rot="0">
            <a:off x="4401185" y="3152775"/>
            <a:ext cx="74485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담당교수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Rect 0"/>
          <p:cNvSpPr>
            <a:spLocks/>
          </p:cNvSpPr>
          <p:nvPr/>
        </p:nvSpPr>
        <p:spPr>
          <a:xfrm>
            <a:off x="5302250" y="3378835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지정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4" name="Rect 0"/>
          <p:cNvSpPr>
            <a:spLocks/>
          </p:cNvSpPr>
          <p:nvPr/>
        </p:nvSpPr>
        <p:spPr>
          <a:xfrm rot="0">
            <a:off x="1716405" y="3896360"/>
            <a:ext cx="107124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5" name="Rect 0"/>
          <p:cNvSpPr txBox="1">
            <a:spLocks/>
          </p:cNvSpPr>
          <p:nvPr/>
        </p:nvSpPr>
        <p:spPr>
          <a:xfrm rot="0">
            <a:off x="1664970" y="3662680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휴대폰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번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>
            <a:spLocks/>
          </p:cNvSpPr>
          <p:nvPr/>
        </p:nvSpPr>
        <p:spPr>
          <a:xfrm rot="0">
            <a:off x="2917190" y="3896360"/>
            <a:ext cx="148590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 rot="0">
            <a:off x="2865755" y="3662680"/>
            <a:ext cx="6565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E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A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L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Rect 0"/>
          <p:cNvSpPr>
            <a:spLocks/>
          </p:cNvSpPr>
          <p:nvPr/>
        </p:nvSpPr>
        <p:spPr>
          <a:xfrm rot="0">
            <a:off x="1703705" y="4443095"/>
            <a:ext cx="6934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 rot="0">
            <a:off x="1652270" y="420941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우편번호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31390" y="4489450"/>
            <a:ext cx="120015" cy="109855"/>
          </a:xfrm>
          <a:prstGeom prst="rect"/>
          <a:noFill/>
        </p:spPr>
      </p:pic>
      <p:sp>
        <p:nvSpPr>
          <p:cNvPr id="71" name="Rect 0"/>
          <p:cNvSpPr>
            <a:spLocks/>
          </p:cNvSpPr>
          <p:nvPr/>
        </p:nvSpPr>
        <p:spPr>
          <a:xfrm rot="0">
            <a:off x="2548890" y="4445635"/>
            <a:ext cx="222123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2" name="Rect 0"/>
          <p:cNvSpPr txBox="1">
            <a:spLocks/>
          </p:cNvSpPr>
          <p:nvPr/>
        </p:nvSpPr>
        <p:spPr>
          <a:xfrm rot="0">
            <a:off x="2497455" y="421195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Rect 0"/>
          <p:cNvSpPr>
            <a:spLocks/>
          </p:cNvSpPr>
          <p:nvPr/>
        </p:nvSpPr>
        <p:spPr>
          <a:xfrm rot="0">
            <a:off x="4945380" y="4445635"/>
            <a:ext cx="18999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4" name="Rect 0"/>
          <p:cNvSpPr txBox="1">
            <a:spLocks/>
          </p:cNvSpPr>
          <p:nvPr/>
        </p:nvSpPr>
        <p:spPr>
          <a:xfrm rot="0">
            <a:off x="4893945" y="421195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상세주소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Rect 0"/>
          <p:cNvSpPr>
            <a:spLocks/>
          </p:cNvSpPr>
          <p:nvPr/>
        </p:nvSpPr>
        <p:spPr>
          <a:xfrm rot="0">
            <a:off x="1722120" y="4973955"/>
            <a:ext cx="93535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6" name="Rect 0"/>
          <p:cNvSpPr txBox="1">
            <a:spLocks/>
          </p:cNvSpPr>
          <p:nvPr/>
        </p:nvSpPr>
        <p:spPr>
          <a:xfrm rot="0">
            <a:off x="1670685" y="474027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은행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Rect 0"/>
          <p:cNvSpPr>
            <a:spLocks/>
          </p:cNvSpPr>
          <p:nvPr/>
        </p:nvSpPr>
        <p:spPr>
          <a:xfrm rot="0">
            <a:off x="2795905" y="4976495"/>
            <a:ext cx="179959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8" name="Rect 0"/>
          <p:cNvSpPr txBox="1">
            <a:spLocks/>
          </p:cNvSpPr>
          <p:nvPr/>
        </p:nvSpPr>
        <p:spPr>
          <a:xfrm rot="0">
            <a:off x="2744470" y="474281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계좌번호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9" name="Rect 0"/>
          <p:cNvSpPr>
            <a:spLocks/>
          </p:cNvSpPr>
          <p:nvPr/>
        </p:nvSpPr>
        <p:spPr>
          <a:xfrm rot="0">
            <a:off x="4719955" y="4976495"/>
            <a:ext cx="18999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80" name="Rect 0"/>
          <p:cNvSpPr txBox="1">
            <a:spLocks/>
          </p:cNvSpPr>
          <p:nvPr/>
        </p:nvSpPr>
        <p:spPr>
          <a:xfrm rot="0">
            <a:off x="4668520" y="474281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예금주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1" name="Rect 0"/>
          <p:cNvSpPr>
            <a:spLocks/>
          </p:cNvSpPr>
          <p:nvPr/>
        </p:nvSpPr>
        <p:spPr>
          <a:xfrm rot="10800000">
            <a:off x="2493010" y="5055235"/>
            <a:ext cx="108585" cy="62865"/>
          </a:xfrm>
          <a:prstGeom prst="triangle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2" name="Rect 0"/>
          <p:cNvSpPr>
            <a:spLocks/>
          </p:cNvSpPr>
          <p:nvPr/>
        </p:nvSpPr>
        <p:spPr>
          <a:xfrm>
            <a:off x="6339840" y="5472430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목록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83" name="Rect 0"/>
          <p:cNvSpPr>
            <a:spLocks/>
          </p:cNvSpPr>
          <p:nvPr/>
        </p:nvSpPr>
        <p:spPr>
          <a:xfrm rot="0">
            <a:off x="6832600" y="5467350"/>
            <a:ext cx="433070" cy="21590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등록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84" name="Rect 0"/>
          <p:cNvSpPr>
            <a:spLocks/>
          </p:cNvSpPr>
          <p:nvPr/>
        </p:nvSpPr>
        <p:spPr>
          <a:xfrm rot="0">
            <a:off x="5002530" y="333946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85" name="Rect 0"/>
          <p:cNvSpPr>
            <a:spLocks/>
          </p:cNvSpPr>
          <p:nvPr/>
        </p:nvSpPr>
        <p:spPr>
          <a:xfrm rot="0">
            <a:off x="6013450" y="358521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86" name="Rect 0"/>
          <p:cNvSpPr>
            <a:spLocks/>
          </p:cNvSpPr>
          <p:nvPr/>
        </p:nvSpPr>
        <p:spPr>
          <a:xfrm rot="0">
            <a:off x="6028690" y="543750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87" name="Rect 0"/>
          <p:cNvSpPr>
            <a:spLocks/>
          </p:cNvSpPr>
          <p:nvPr/>
        </p:nvSpPr>
        <p:spPr>
          <a:xfrm rot="0">
            <a:off x="7314565" y="542988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  <p:sp>
        <p:nvSpPr>
          <p:cNvPr id="88" name="도형 83"/>
          <p:cNvSpPr>
            <a:spLocks/>
          </p:cNvSpPr>
          <p:nvPr/>
        </p:nvSpPr>
        <p:spPr>
          <a:xfrm>
            <a:off x="2472055" y="2853690"/>
            <a:ext cx="62230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학번생성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89" name="도형 84"/>
          <p:cNvSpPr>
            <a:spLocks/>
          </p:cNvSpPr>
          <p:nvPr/>
        </p:nvSpPr>
        <p:spPr>
          <a:xfrm rot="10800000">
            <a:off x="2557145" y="3457575"/>
            <a:ext cx="108585" cy="62865"/>
          </a:xfrm>
          <a:prstGeom prst="triangle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0" name="도형 85"/>
          <p:cNvSpPr>
            <a:spLocks/>
          </p:cNvSpPr>
          <p:nvPr/>
        </p:nvSpPr>
        <p:spPr>
          <a:xfrm rot="10800000">
            <a:off x="4149725" y="3457575"/>
            <a:ext cx="108585" cy="62865"/>
          </a:xfrm>
          <a:prstGeom prst="triangle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1" name="도형 86"/>
          <p:cNvSpPr>
            <a:spLocks/>
          </p:cNvSpPr>
          <p:nvPr/>
        </p:nvSpPr>
        <p:spPr>
          <a:xfrm rot="0">
            <a:off x="2172970" y="282194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92" name="텍스트 상자 210"/>
          <p:cNvSpPr txBox="1">
            <a:spLocks/>
          </p:cNvSpPr>
          <p:nvPr/>
        </p:nvSpPr>
        <p:spPr>
          <a:xfrm rot="0">
            <a:off x="213360" y="413258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93" name="그림 2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4208145"/>
            <a:ext cx="177800" cy="177800"/>
          </a:xfrm>
          <a:prstGeom prst="rect"/>
          <a:noFill/>
        </p:spPr>
      </p:pic>
      <p:sp>
        <p:nvSpPr>
          <p:cNvPr id="94" name="텍스트 상자 212"/>
          <p:cNvSpPr txBox="1">
            <a:spLocks/>
          </p:cNvSpPr>
          <p:nvPr/>
        </p:nvSpPr>
        <p:spPr>
          <a:xfrm rot="0">
            <a:off x="215900" y="451040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95" name="그림 2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585970"/>
            <a:ext cx="177800" cy="177800"/>
          </a:xfrm>
          <a:prstGeom prst="rect"/>
          <a:noFill/>
        </p:spPr>
      </p:pic>
      <p:sp>
        <p:nvSpPr>
          <p:cNvPr id="96" name="텍스트 상자 47"/>
          <p:cNvSpPr txBox="1">
            <a:spLocks/>
          </p:cNvSpPr>
          <p:nvPr/>
        </p:nvSpPr>
        <p:spPr>
          <a:xfrm rot="0">
            <a:off x="214630" y="48856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97" name="그림 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961255"/>
            <a:ext cx="178435" cy="178435"/>
          </a:xfrm>
          <a:prstGeom prst="rect"/>
          <a:noFill/>
        </p:spPr>
      </p:pic>
      <p:sp>
        <p:nvSpPr>
          <p:cNvPr id="98" name="텍스트 상자 49"/>
          <p:cNvSpPr txBox="1">
            <a:spLocks/>
          </p:cNvSpPr>
          <p:nvPr/>
        </p:nvSpPr>
        <p:spPr>
          <a:xfrm rot="0">
            <a:off x="209550" y="52558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99" name="그림 5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33146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sp>
        <p:nvSpPr>
          <p:cNvPr id="39" name="도형 122"/>
          <p:cNvSpPr>
            <a:spLocks/>
          </p:cNvSpPr>
          <p:nvPr/>
        </p:nvSpPr>
        <p:spPr>
          <a:xfrm rot="0">
            <a:off x="1564640" y="2511425"/>
            <a:ext cx="6146165" cy="339979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학적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64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적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메뉴 클릭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학적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승인여부와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별 조회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 시 글씨 색이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버튼을 클릭하여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신청서 상세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가능</a:t>
                      </a:r>
                      <a:endParaRPr lang="ko-KR" alt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페이지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선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택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학생들의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관리하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면으로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에게만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표시된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학생들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제출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신청서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조회하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고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승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인/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려 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출 시에는 승인여부에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대기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로 출력된다.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1905" y="2621915"/>
            <a:ext cx="1397635" cy="111379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2678430"/>
            <a:ext cx="177800" cy="17780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210820" y="377507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850640"/>
            <a:ext cx="177800" cy="177800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0" y="321373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7020" y="2961640"/>
            <a:ext cx="1181735" cy="2540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학생 조회</a:t>
            </a:r>
            <a:endParaRPr lang="ko-KR" altLang="en-US" sz="1050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1735" cy="2463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970" cy="140970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학적</a:t>
            </a:r>
            <a:r>
              <a:rPr lang="ko-KR" altLang="en-US" sz="1000" b="1">
                <a:latin typeface="맑은 고딕" charset="0"/>
                <a:ea typeface="맑은 고딕" charset="0"/>
              </a:rPr>
              <a:t> </a:t>
            </a:r>
            <a:r>
              <a:rPr lang="ko-KR" altLang="en-US" sz="1000" b="1">
                <a:latin typeface="맑은 고딕" charset="0"/>
                <a:ea typeface="맑은 고딕" charset="0"/>
              </a:rPr>
              <a:t>관</a:t>
            </a:r>
            <a:r>
              <a:rPr lang="ko-KR" altLang="en-US" sz="1000" b="1">
                <a:latin typeface="맑은 고딕" charset="0"/>
                <a:ea typeface="맑은 고딕" charset="0"/>
              </a:rPr>
              <a:t>리</a:t>
            </a:r>
            <a:endParaRPr lang="ko-KR" altLang="en-US" sz="1000" b="1"/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1699895" y="2639060"/>
            <a:ext cx="87566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승인여부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85060" y="2673985"/>
            <a:ext cx="134620" cy="149860"/>
          </a:xfrm>
          <a:prstGeom prst="rect"/>
          <a:noFill/>
        </p:spPr>
      </p:pic>
      <p:sp>
        <p:nvSpPr>
          <p:cNvPr id="37" name="Rect 0"/>
          <p:cNvSpPr>
            <a:spLocks/>
          </p:cNvSpPr>
          <p:nvPr/>
        </p:nvSpPr>
        <p:spPr>
          <a:xfrm rot="0">
            <a:off x="69215" y="317500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1420495" y="258699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87020" y="3217545"/>
            <a:ext cx="118173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학적</a:t>
            </a:r>
            <a:r>
              <a:rPr lang="ko-KR" altLang="en-US" sz="1050">
                <a:latin typeface="맑은 고딕" charset="0"/>
                <a:ea typeface="맑은 고딕" charset="0"/>
              </a:rPr>
              <a:t> 관리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285115" y="3456305"/>
            <a:ext cx="1181735" cy="2540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졸업</a:t>
            </a:r>
            <a:endParaRPr lang="ko-KR" altLang="en-US" sz="1050"/>
          </a:p>
        </p:txBody>
      </p:sp>
      <p:graphicFrame>
        <p:nvGraphicFramePr>
          <p:cNvPr id="40" name="표 124"/>
          <p:cNvGraphicFramePr>
            <a:graphicFrameLocks noGrp="1"/>
          </p:cNvGraphicFramePr>
          <p:nvPr/>
        </p:nvGraphicFramePr>
        <p:xfrm>
          <a:off x="1692275" y="2972435"/>
          <a:ext cx="5894070" cy="258762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489585"/>
                <a:gridCol w="1240790"/>
                <a:gridCol w="872490"/>
                <a:gridCol w="1798955"/>
                <a:gridCol w="819150"/>
                <a:gridCol w="673100"/>
              </a:tblGrid>
              <a:tr h="2520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승인여부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</a:t>
                      </a:r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101001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휴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 신청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</a:t>
                      </a: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기</a:t>
                      </a: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2010100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복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 신청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승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인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2010100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휴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 신청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승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인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2010100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휴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 신청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려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2010100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자퇴 신청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승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인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" name="도형 130"/>
          <p:cNvSpPr>
            <a:spLocks/>
          </p:cNvSpPr>
          <p:nvPr/>
        </p:nvSpPr>
        <p:spPr>
          <a:xfrm rot="0">
            <a:off x="7048500" y="3272790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2" name="도형 131"/>
          <p:cNvSpPr>
            <a:spLocks/>
          </p:cNvSpPr>
          <p:nvPr/>
        </p:nvSpPr>
        <p:spPr>
          <a:xfrm rot="0">
            <a:off x="7043420" y="3528060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3" name="도형 132"/>
          <p:cNvSpPr>
            <a:spLocks/>
          </p:cNvSpPr>
          <p:nvPr/>
        </p:nvSpPr>
        <p:spPr>
          <a:xfrm rot="0">
            <a:off x="7044055" y="3778885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4" name="도형 133"/>
          <p:cNvSpPr>
            <a:spLocks/>
          </p:cNvSpPr>
          <p:nvPr/>
        </p:nvSpPr>
        <p:spPr>
          <a:xfrm rot="0">
            <a:off x="7043420" y="4010660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5" name="도형 134"/>
          <p:cNvSpPr>
            <a:spLocks/>
          </p:cNvSpPr>
          <p:nvPr/>
        </p:nvSpPr>
        <p:spPr>
          <a:xfrm rot="0">
            <a:off x="7043420" y="4278630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6" name="텍스트 상자 135"/>
          <p:cNvSpPr txBox="1">
            <a:spLocks/>
          </p:cNvSpPr>
          <p:nvPr/>
        </p:nvSpPr>
        <p:spPr>
          <a:xfrm rot="0">
            <a:off x="4034155" y="5616575"/>
            <a:ext cx="782955" cy="2152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800"/>
              <a:t>1  2  3  4  5 </a:t>
            </a:r>
            <a:endParaRPr lang="ko-KR" altLang="en-US" sz="800"/>
          </a:p>
        </p:txBody>
      </p:sp>
      <p:pic>
        <p:nvPicPr>
          <p:cNvPr id="47" name="그림 13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86935" y="5643880"/>
            <a:ext cx="177165" cy="177165"/>
          </a:xfrm>
          <a:prstGeom prst="rect"/>
          <a:noFill/>
        </p:spPr>
      </p:pic>
      <p:pic>
        <p:nvPicPr>
          <p:cNvPr id="48" name="그림 1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931285" y="5636260"/>
            <a:ext cx="177165" cy="177165"/>
          </a:xfrm>
          <a:prstGeom prst="rect"/>
          <a:noFill/>
        </p:spPr>
      </p:pic>
      <p:sp>
        <p:nvSpPr>
          <p:cNvPr id="49" name="도형 143"/>
          <p:cNvSpPr>
            <a:spLocks/>
          </p:cNvSpPr>
          <p:nvPr/>
        </p:nvSpPr>
        <p:spPr>
          <a:xfrm rot="0">
            <a:off x="2644140" y="2641600"/>
            <a:ext cx="93980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구분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0" name="그림 1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05505" y="2676525"/>
            <a:ext cx="134620" cy="149860"/>
          </a:xfrm>
          <a:prstGeom prst="rect"/>
          <a:noFill/>
        </p:spPr>
      </p:pic>
      <p:sp>
        <p:nvSpPr>
          <p:cNvPr id="51" name="도형 145"/>
          <p:cNvSpPr>
            <a:spLocks/>
          </p:cNvSpPr>
          <p:nvPr/>
        </p:nvSpPr>
        <p:spPr>
          <a:xfrm rot="0">
            <a:off x="5948045" y="321754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52" name="도형 146"/>
          <p:cNvSpPr>
            <a:spLocks/>
          </p:cNvSpPr>
          <p:nvPr/>
        </p:nvSpPr>
        <p:spPr>
          <a:xfrm rot="0">
            <a:off x="6729095" y="321754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53" name="도형 147"/>
          <p:cNvSpPr>
            <a:spLocks/>
          </p:cNvSpPr>
          <p:nvPr/>
        </p:nvSpPr>
        <p:spPr>
          <a:xfrm rot="0">
            <a:off x="3646805" y="555561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54" name="텍스트 상자 204"/>
          <p:cNvSpPr txBox="1">
            <a:spLocks/>
          </p:cNvSpPr>
          <p:nvPr/>
        </p:nvSpPr>
        <p:spPr>
          <a:xfrm rot="0">
            <a:off x="213360" y="413258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55" name="그림 20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4208145"/>
            <a:ext cx="177800" cy="177800"/>
          </a:xfrm>
          <a:prstGeom prst="rect"/>
          <a:noFill/>
        </p:spPr>
      </p:pic>
      <p:sp>
        <p:nvSpPr>
          <p:cNvPr id="56" name="텍스트 상자 206"/>
          <p:cNvSpPr txBox="1">
            <a:spLocks/>
          </p:cNvSpPr>
          <p:nvPr/>
        </p:nvSpPr>
        <p:spPr>
          <a:xfrm rot="0">
            <a:off x="215900" y="451040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57" name="그림 20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585970"/>
            <a:ext cx="177800" cy="177800"/>
          </a:xfrm>
          <a:prstGeom prst="rect"/>
          <a:noFill/>
        </p:spPr>
      </p:pic>
      <p:sp>
        <p:nvSpPr>
          <p:cNvPr id="58" name="텍스트 상자 43"/>
          <p:cNvSpPr txBox="1">
            <a:spLocks/>
          </p:cNvSpPr>
          <p:nvPr/>
        </p:nvSpPr>
        <p:spPr>
          <a:xfrm rot="0">
            <a:off x="214630" y="48856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59" name="그림 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961255"/>
            <a:ext cx="178435" cy="178435"/>
          </a:xfrm>
          <a:prstGeom prst="rect"/>
          <a:noFill/>
        </p:spPr>
      </p:pic>
      <p:sp>
        <p:nvSpPr>
          <p:cNvPr id="60" name="텍스트 상자 45"/>
          <p:cNvSpPr txBox="1">
            <a:spLocks/>
          </p:cNvSpPr>
          <p:nvPr/>
        </p:nvSpPr>
        <p:spPr>
          <a:xfrm rot="0">
            <a:off x="209550" y="52558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61" name="그림 4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33146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sp>
        <p:nvSpPr>
          <p:cNvPr id="39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학적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변경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청 상세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66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학적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청서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 정보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승인/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려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목록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학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적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리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화면으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로 이동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확인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승인여부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경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정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보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장 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학적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변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경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신청서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의 상세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승인/반려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리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할 수 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으며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려 시 반려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사유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입력해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. 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-1905" y="2618105"/>
            <a:ext cx="1397635" cy="111379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2678430"/>
            <a:ext cx="177800" cy="17780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210820" y="377507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850640"/>
            <a:ext cx="177800" cy="177800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0" y="321373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7020" y="2961640"/>
            <a:ext cx="1181735" cy="2540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학생 조회</a:t>
            </a:r>
            <a:endParaRPr lang="ko-KR" altLang="en-US" sz="1050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1735" cy="2463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970" cy="140970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학적</a:t>
            </a:r>
            <a:r>
              <a:rPr lang="ko-KR" altLang="en-US" sz="1000" b="1">
                <a:latin typeface="맑은 고딕" charset="0"/>
                <a:ea typeface="맑은 고딕" charset="0"/>
              </a:rPr>
              <a:t> </a:t>
            </a:r>
            <a:r>
              <a:rPr lang="ko-KR" altLang="en-US" sz="1000" b="1">
                <a:latin typeface="맑은 고딕" charset="0"/>
                <a:ea typeface="맑은 고딕" charset="0"/>
              </a:rPr>
              <a:t>관</a:t>
            </a:r>
            <a:r>
              <a:rPr lang="ko-KR" altLang="en-US" sz="1000" b="1">
                <a:latin typeface="맑은 고딕" charset="0"/>
                <a:ea typeface="맑은 고딕" charset="0"/>
              </a:rPr>
              <a:t>리</a:t>
            </a:r>
            <a:endParaRPr lang="ko-KR" altLang="en-US" sz="1000" b="1"/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1471930" y="256032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87020" y="3217545"/>
            <a:ext cx="1182370" cy="2540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학적</a:t>
            </a:r>
            <a:r>
              <a:rPr lang="ko-KR" altLang="en-US" sz="1050">
                <a:latin typeface="맑은 고딕" charset="0"/>
                <a:ea typeface="맑은 고딕" charset="0"/>
              </a:rPr>
              <a:t> 관리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285115" y="3456305"/>
            <a:ext cx="1182370" cy="2546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졸업</a:t>
            </a:r>
            <a:endParaRPr lang="ko-KR" altLang="en-US" sz="1050"/>
          </a:p>
        </p:txBody>
      </p:sp>
      <p:sp>
        <p:nvSpPr>
          <p:cNvPr id="40" name="텍스트 상자 198"/>
          <p:cNvSpPr txBox="1">
            <a:spLocks/>
          </p:cNvSpPr>
          <p:nvPr/>
        </p:nvSpPr>
        <p:spPr>
          <a:xfrm rot="0">
            <a:off x="213360" y="413258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41" name="그림 19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4208145"/>
            <a:ext cx="177800" cy="177800"/>
          </a:xfrm>
          <a:prstGeom prst="rect"/>
          <a:noFill/>
        </p:spPr>
      </p:pic>
      <p:sp>
        <p:nvSpPr>
          <p:cNvPr id="42" name="텍스트 상자 200"/>
          <p:cNvSpPr txBox="1">
            <a:spLocks/>
          </p:cNvSpPr>
          <p:nvPr/>
        </p:nvSpPr>
        <p:spPr>
          <a:xfrm rot="0">
            <a:off x="215900" y="451040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43" name="그림 20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585970"/>
            <a:ext cx="177800" cy="177800"/>
          </a:xfrm>
          <a:prstGeom prst="rect"/>
          <a:noFill/>
        </p:spPr>
      </p:pic>
      <p:sp>
        <p:nvSpPr>
          <p:cNvPr id="44" name="텍스트 상자 39"/>
          <p:cNvSpPr txBox="1">
            <a:spLocks/>
          </p:cNvSpPr>
          <p:nvPr/>
        </p:nvSpPr>
        <p:spPr>
          <a:xfrm rot="0">
            <a:off x="214630" y="48856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45" name="그림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961255"/>
            <a:ext cx="178435" cy="178435"/>
          </a:xfrm>
          <a:prstGeom prst="rect"/>
          <a:noFill/>
        </p:spPr>
      </p:pic>
      <p:sp>
        <p:nvSpPr>
          <p:cNvPr id="46" name="텍스트 상자 41"/>
          <p:cNvSpPr txBox="1">
            <a:spLocks/>
          </p:cNvSpPr>
          <p:nvPr/>
        </p:nvSpPr>
        <p:spPr>
          <a:xfrm rot="0">
            <a:off x="209550" y="52558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47" name="그림 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331460"/>
            <a:ext cx="178435" cy="178435"/>
          </a:xfrm>
          <a:prstGeom prst="rect"/>
          <a:noFill/>
        </p:spPr>
      </p:pic>
      <p:sp>
        <p:nvSpPr>
          <p:cNvPr id="49" name="도형 110"/>
          <p:cNvSpPr>
            <a:spLocks/>
          </p:cNvSpPr>
          <p:nvPr/>
        </p:nvSpPr>
        <p:spPr>
          <a:xfrm rot="0">
            <a:off x="1720850" y="3366770"/>
            <a:ext cx="67691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23101001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2" name="텍스트 상자 113"/>
          <p:cNvSpPr txBox="1">
            <a:spLocks/>
          </p:cNvSpPr>
          <p:nvPr/>
        </p:nvSpPr>
        <p:spPr>
          <a:xfrm rot="0">
            <a:off x="1669415" y="3133090"/>
            <a:ext cx="452755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학번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도형 114"/>
          <p:cNvSpPr>
            <a:spLocks/>
          </p:cNvSpPr>
          <p:nvPr/>
        </p:nvSpPr>
        <p:spPr>
          <a:xfrm rot="0">
            <a:off x="2504440" y="3369310"/>
            <a:ext cx="7886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임형택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4" name="텍스트 상자 115"/>
          <p:cNvSpPr txBox="1">
            <a:spLocks/>
          </p:cNvSpPr>
          <p:nvPr/>
        </p:nvSpPr>
        <p:spPr>
          <a:xfrm rot="0">
            <a:off x="2453005" y="3135630"/>
            <a:ext cx="452755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도형 118"/>
          <p:cNvSpPr>
            <a:spLocks/>
          </p:cNvSpPr>
          <p:nvPr/>
        </p:nvSpPr>
        <p:spPr>
          <a:xfrm rot="0">
            <a:off x="4547235" y="3364230"/>
            <a:ext cx="145224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컴퓨터공학과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8" name="텍스트 상자 119"/>
          <p:cNvSpPr txBox="1">
            <a:spLocks/>
          </p:cNvSpPr>
          <p:nvPr/>
        </p:nvSpPr>
        <p:spPr>
          <a:xfrm rot="0">
            <a:off x="4495800" y="3130550"/>
            <a:ext cx="452755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학과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도형 120"/>
          <p:cNvSpPr>
            <a:spLocks/>
          </p:cNvSpPr>
          <p:nvPr/>
        </p:nvSpPr>
        <p:spPr>
          <a:xfrm rot="0">
            <a:off x="3415665" y="3369310"/>
            <a:ext cx="55943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재학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0" name="텍스트 상자 121"/>
          <p:cNvSpPr txBox="1">
            <a:spLocks/>
          </p:cNvSpPr>
          <p:nvPr/>
        </p:nvSpPr>
        <p:spPr>
          <a:xfrm rot="0">
            <a:off x="3364230" y="3135630"/>
            <a:ext cx="664210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학적상태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도형 122"/>
          <p:cNvSpPr>
            <a:spLocks/>
          </p:cNvSpPr>
          <p:nvPr/>
        </p:nvSpPr>
        <p:spPr>
          <a:xfrm rot="0">
            <a:off x="4088765" y="3371850"/>
            <a:ext cx="31623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2" name="텍스트 상자 123"/>
          <p:cNvSpPr txBox="1">
            <a:spLocks/>
          </p:cNvSpPr>
          <p:nvPr/>
        </p:nvSpPr>
        <p:spPr>
          <a:xfrm rot="0">
            <a:off x="4037330" y="3138170"/>
            <a:ext cx="664210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도형 134"/>
          <p:cNvSpPr>
            <a:spLocks/>
          </p:cNvSpPr>
          <p:nvPr/>
        </p:nvSpPr>
        <p:spPr>
          <a:xfrm rot="0">
            <a:off x="2012315" y="4015740"/>
            <a:ext cx="5470525" cy="56578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군휴학 </a:t>
            </a:r>
            <a:r>
              <a:rPr lang="ko-KR" altLang="en-US" sz="800">
                <a:solidFill>
                  <a:srgbClr val="404040"/>
                </a:solidFill>
              </a:rPr>
              <a:t>신청합니</a:t>
            </a:r>
            <a:r>
              <a:rPr lang="ko-KR" altLang="en-US" sz="800">
                <a:solidFill>
                  <a:srgbClr val="404040"/>
                </a:solidFill>
              </a:rPr>
              <a:t>다.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4" name="텍스트 상자 135"/>
          <p:cNvSpPr txBox="1">
            <a:spLocks/>
          </p:cNvSpPr>
          <p:nvPr/>
        </p:nvSpPr>
        <p:spPr>
          <a:xfrm rot="0">
            <a:off x="1623060" y="4163060"/>
            <a:ext cx="43053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사유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4" name="도형 145"/>
          <p:cNvSpPr>
            <a:spLocks/>
          </p:cNvSpPr>
          <p:nvPr/>
        </p:nvSpPr>
        <p:spPr>
          <a:xfrm rot="0">
            <a:off x="6528435" y="5626735"/>
            <a:ext cx="433705" cy="216535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목록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85" name="도형 146"/>
          <p:cNvSpPr>
            <a:spLocks/>
          </p:cNvSpPr>
          <p:nvPr/>
        </p:nvSpPr>
        <p:spPr>
          <a:xfrm rot="0">
            <a:off x="7021195" y="5621655"/>
            <a:ext cx="433705" cy="216535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확인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89" name="텍스트 상자 150"/>
          <p:cNvSpPr txBox="1">
            <a:spLocks/>
          </p:cNvSpPr>
          <p:nvPr/>
        </p:nvSpPr>
        <p:spPr>
          <a:xfrm rot="0">
            <a:off x="4123690" y="2679700"/>
            <a:ext cx="1029335" cy="3073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 b="1"/>
              <a:t>휴학 </a:t>
            </a:r>
            <a:r>
              <a:rPr lang="ko-KR" altLang="en-US" sz="1400" b="1"/>
              <a:t>신</a:t>
            </a:r>
            <a:r>
              <a:rPr lang="ko-KR" altLang="en-US" sz="1400" b="1"/>
              <a:t>청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91" name="도형 154"/>
          <p:cNvSpPr>
            <a:spLocks/>
          </p:cNvSpPr>
          <p:nvPr/>
        </p:nvSpPr>
        <p:spPr>
          <a:xfrm rot="0">
            <a:off x="1874520" y="4785995"/>
            <a:ext cx="131445" cy="130810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800">
                <a:solidFill>
                  <a:schemeClr val="bg2">
                    <a:lumMod val="25000"/>
                    <a:lumOff val="0"/>
                  </a:schemeClr>
                </a:solidFill>
                <a:latin typeface="Arial" charset="0"/>
                <a:ea typeface="Arial" charset="0"/>
              </a:rPr>
              <a:t>•</a:t>
            </a:r>
            <a:endParaRPr lang="ko-KR" altLang="en-US" sz="1800">
              <a:solidFill>
                <a:schemeClr val="bg2">
                  <a:lumMod val="2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2" name="텍스트 상자 155"/>
          <p:cNvSpPr txBox="1">
            <a:spLocks/>
          </p:cNvSpPr>
          <p:nvPr/>
        </p:nvSpPr>
        <p:spPr>
          <a:xfrm rot="0">
            <a:off x="1997075" y="4725035"/>
            <a:ext cx="44323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승인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3" name="도형 156"/>
          <p:cNvSpPr>
            <a:spLocks/>
          </p:cNvSpPr>
          <p:nvPr/>
        </p:nvSpPr>
        <p:spPr>
          <a:xfrm rot="0">
            <a:off x="2417445" y="4775200"/>
            <a:ext cx="131445" cy="130810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4" name="텍스트 상자 157"/>
          <p:cNvSpPr txBox="1">
            <a:spLocks/>
          </p:cNvSpPr>
          <p:nvPr/>
        </p:nvSpPr>
        <p:spPr>
          <a:xfrm rot="0">
            <a:off x="2548890" y="4714875"/>
            <a:ext cx="44323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반려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5" name="도형 158"/>
          <p:cNvSpPr>
            <a:spLocks/>
          </p:cNvSpPr>
          <p:nvPr/>
        </p:nvSpPr>
        <p:spPr>
          <a:xfrm rot="0">
            <a:off x="2005965" y="4961890"/>
            <a:ext cx="5470525" cy="56578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6" name="텍스트 상자 159"/>
          <p:cNvSpPr txBox="1">
            <a:spLocks/>
          </p:cNvSpPr>
          <p:nvPr/>
        </p:nvSpPr>
        <p:spPr>
          <a:xfrm rot="0">
            <a:off x="1616710" y="5109210"/>
            <a:ext cx="84772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사유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7" name="도형 161"/>
          <p:cNvSpPr>
            <a:spLocks/>
          </p:cNvSpPr>
          <p:nvPr/>
        </p:nvSpPr>
        <p:spPr>
          <a:xfrm rot="0">
            <a:off x="2912110" y="468439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98" name="도형 162"/>
          <p:cNvSpPr>
            <a:spLocks/>
          </p:cNvSpPr>
          <p:nvPr/>
        </p:nvSpPr>
        <p:spPr>
          <a:xfrm rot="0">
            <a:off x="1378585" y="507428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99" name="도형 163"/>
          <p:cNvSpPr>
            <a:spLocks/>
          </p:cNvSpPr>
          <p:nvPr/>
        </p:nvSpPr>
        <p:spPr>
          <a:xfrm rot="0">
            <a:off x="6210300" y="559371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100" name="도형 164"/>
          <p:cNvSpPr>
            <a:spLocks/>
          </p:cNvSpPr>
          <p:nvPr/>
        </p:nvSpPr>
        <p:spPr>
          <a:xfrm rot="0">
            <a:off x="7484110" y="557593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101" name="도형 165"/>
          <p:cNvSpPr>
            <a:spLocks/>
          </p:cNvSpPr>
          <p:nvPr/>
        </p:nvSpPr>
        <p:spPr>
          <a:xfrm rot="0">
            <a:off x="6158230" y="3359785"/>
            <a:ext cx="107188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010-9135-0378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102" name="텍스트 상자 166"/>
          <p:cNvSpPr txBox="1">
            <a:spLocks/>
          </p:cNvSpPr>
          <p:nvPr/>
        </p:nvSpPr>
        <p:spPr>
          <a:xfrm rot="0">
            <a:off x="6106795" y="3126105"/>
            <a:ext cx="847725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휴대폰 번호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" name="도형 169"/>
          <p:cNvSpPr>
            <a:spLocks/>
          </p:cNvSpPr>
          <p:nvPr/>
        </p:nvSpPr>
        <p:spPr>
          <a:xfrm rot="0">
            <a:off x="2237740" y="3700145"/>
            <a:ext cx="44767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2</a:t>
            </a:r>
            <a:r>
              <a:rPr lang="ko-KR" altLang="en-US" sz="800">
                <a:solidFill>
                  <a:srgbClr val="404040"/>
                </a:solidFill>
              </a:rPr>
              <a:t>02</a:t>
            </a:r>
            <a:r>
              <a:rPr lang="ko-KR" altLang="en-US" sz="800">
                <a:solidFill>
                  <a:srgbClr val="404040"/>
                </a:solidFill>
              </a:rPr>
              <a:t>4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104" name="텍스트 상자 170"/>
          <p:cNvSpPr txBox="1">
            <a:spLocks/>
          </p:cNvSpPr>
          <p:nvPr/>
        </p:nvSpPr>
        <p:spPr>
          <a:xfrm rot="0">
            <a:off x="1623695" y="3700780"/>
            <a:ext cx="7581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신청연도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" name="도형 171"/>
          <p:cNvSpPr>
            <a:spLocks/>
          </p:cNvSpPr>
          <p:nvPr/>
        </p:nvSpPr>
        <p:spPr>
          <a:xfrm rot="0">
            <a:off x="3303905" y="3703320"/>
            <a:ext cx="36004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106" name="텍스트 상자 172"/>
          <p:cNvSpPr txBox="1">
            <a:spLocks/>
          </p:cNvSpPr>
          <p:nvPr/>
        </p:nvSpPr>
        <p:spPr>
          <a:xfrm rot="0">
            <a:off x="2689860" y="3703955"/>
            <a:ext cx="7581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신청학기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8" name="텍스트 상자 176"/>
          <p:cNvSpPr txBox="1">
            <a:spLocks/>
          </p:cNvSpPr>
          <p:nvPr/>
        </p:nvSpPr>
        <p:spPr>
          <a:xfrm rot="0">
            <a:off x="3660775" y="3712210"/>
            <a:ext cx="7581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9" name="도형 177"/>
          <p:cNvSpPr>
            <a:spLocks/>
          </p:cNvSpPr>
          <p:nvPr/>
        </p:nvSpPr>
        <p:spPr>
          <a:xfrm rot="0">
            <a:off x="4044315" y="3706495"/>
            <a:ext cx="36004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4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110" name="텍스트 상자 178"/>
          <p:cNvSpPr txBox="1">
            <a:spLocks/>
          </p:cNvSpPr>
          <p:nvPr/>
        </p:nvSpPr>
        <p:spPr>
          <a:xfrm rot="0">
            <a:off x="4358005" y="3714115"/>
            <a:ext cx="7581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학기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sp>
        <p:nvSpPr>
          <p:cNvPr id="39" name="Rect 0"/>
          <p:cNvSpPr>
            <a:spLocks/>
          </p:cNvSpPr>
          <p:nvPr/>
        </p:nvSpPr>
        <p:spPr>
          <a:xfrm rot="0">
            <a:off x="1564640" y="2511425"/>
            <a:ext cx="6146165" cy="339979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졸업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924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졸업 메뉴 클릭 시 졸업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대기 중인 신청서만 조회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대기 상태일 시 글씨 색이 다르게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버튼을 클릭하여 졸업사정표 조회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페이지 선택 가능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848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학생들의 졸업 신청을 관리하는 화면으로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학사관리자에게만 표시된다.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학생들이 제출한 졸업사정표를 조회하고 승인할 수 있으며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제출 시에는 승인여부에 대기로 출력된다.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승인 대기 건만 체크하여 조회할 수 있다.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-1905" y="2618105"/>
            <a:ext cx="1397635" cy="111379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2678430"/>
            <a:ext cx="177800" cy="17780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210820" y="377507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850640"/>
            <a:ext cx="177800" cy="177800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0" y="3450590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7020" y="2961640"/>
            <a:ext cx="1181735" cy="25400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학생 조회</a:t>
            </a:r>
            <a:endParaRPr lang="ko-KR" altLang="en-US" sz="1050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1735" cy="2463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970" cy="140970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졸업</a:t>
            </a:r>
            <a:endParaRPr lang="ko-KR" altLang="en-US" sz="1000" b="1"/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1699895" y="2677160"/>
            <a:ext cx="21653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34185" y="2727325"/>
            <a:ext cx="134620" cy="149860"/>
          </a:xfrm>
          <a:prstGeom prst="rect"/>
          <a:noFill/>
        </p:spPr>
      </p:pic>
      <p:sp>
        <p:nvSpPr>
          <p:cNvPr id="37" name="Rect 0"/>
          <p:cNvSpPr>
            <a:spLocks/>
          </p:cNvSpPr>
          <p:nvPr/>
        </p:nvSpPr>
        <p:spPr>
          <a:xfrm rot="0">
            <a:off x="69215" y="340360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287020" y="3217545"/>
            <a:ext cx="118173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학적</a:t>
            </a:r>
            <a:r>
              <a:rPr lang="ko-KR" altLang="en-US" sz="1050">
                <a:latin typeface="맑은 고딕" charset="0"/>
                <a:ea typeface="맑은 고딕" charset="0"/>
              </a:rPr>
              <a:t> 관리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285115" y="3456305"/>
            <a:ext cx="1181735" cy="2540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졸업</a:t>
            </a:r>
            <a:endParaRPr lang="ko-KR" altLang="en-US" sz="1050"/>
          </a:p>
        </p:txBody>
      </p:sp>
      <p:graphicFrame>
        <p:nvGraphicFramePr>
          <p:cNvPr id="40" name="Table 3"/>
          <p:cNvGraphicFramePr>
            <a:graphicFrameLocks noGrp="1"/>
          </p:cNvGraphicFramePr>
          <p:nvPr/>
        </p:nvGraphicFramePr>
        <p:xfrm>
          <a:off x="1692275" y="2972435"/>
          <a:ext cx="5894070" cy="258762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474345"/>
                <a:gridCol w="851535"/>
                <a:gridCol w="668020"/>
                <a:gridCol w="1864360"/>
                <a:gridCol w="658495"/>
                <a:gridCol w="620395"/>
                <a:gridCol w="756920"/>
              </a:tblGrid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학번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승인여부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졸업사정표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0101001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컴퓨터공학과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김대덕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</a:t>
                      </a: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기</a:t>
                      </a: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010100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컴퓨터공학과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김인재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승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인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" name="Rect 0"/>
          <p:cNvSpPr>
            <a:spLocks/>
          </p:cNvSpPr>
          <p:nvPr/>
        </p:nvSpPr>
        <p:spPr>
          <a:xfrm rot="0">
            <a:off x="7018020" y="3272790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0">
            <a:off x="7012940" y="3528060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 rot="0">
            <a:off x="4034155" y="5662295"/>
            <a:ext cx="782955" cy="2152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800"/>
              <a:t>1  2  3  4  5 </a:t>
            </a:r>
            <a:endParaRPr lang="ko-KR" altLang="en-US" sz="800"/>
          </a:p>
        </p:txBody>
      </p:sp>
      <p:pic>
        <p:nvPicPr>
          <p:cNvPr id="4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86935" y="5689600"/>
            <a:ext cx="177165" cy="177165"/>
          </a:xfrm>
          <a:prstGeom prst="rect"/>
          <a:noFill/>
        </p:spPr>
      </p:pic>
      <p:pic>
        <p:nvPicPr>
          <p:cNvPr id="4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931285" y="5681980"/>
            <a:ext cx="177165" cy="177165"/>
          </a:xfrm>
          <a:prstGeom prst="rect"/>
          <a:noFill/>
        </p:spPr>
      </p:pic>
      <p:sp>
        <p:nvSpPr>
          <p:cNvPr id="53" name="Rect 0"/>
          <p:cNvSpPr>
            <a:spLocks/>
          </p:cNvSpPr>
          <p:nvPr/>
        </p:nvSpPr>
        <p:spPr>
          <a:xfrm rot="0">
            <a:off x="3646805" y="560133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54" name="텍스트 상자 152"/>
          <p:cNvSpPr txBox="1">
            <a:spLocks/>
          </p:cNvSpPr>
          <p:nvPr/>
        </p:nvSpPr>
        <p:spPr>
          <a:xfrm rot="0">
            <a:off x="1875155" y="2679700"/>
            <a:ext cx="187642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승인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대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조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도형 153"/>
          <p:cNvSpPr>
            <a:spLocks/>
          </p:cNvSpPr>
          <p:nvPr/>
        </p:nvSpPr>
        <p:spPr>
          <a:xfrm rot="0">
            <a:off x="1391285" y="261810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56" name="도형 154"/>
          <p:cNvSpPr>
            <a:spLocks/>
          </p:cNvSpPr>
          <p:nvPr/>
        </p:nvSpPr>
        <p:spPr>
          <a:xfrm rot="0">
            <a:off x="6056630" y="321818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57" name="도형 156"/>
          <p:cNvSpPr>
            <a:spLocks/>
          </p:cNvSpPr>
          <p:nvPr/>
        </p:nvSpPr>
        <p:spPr>
          <a:xfrm rot="0">
            <a:off x="6722745" y="321373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58" name="텍스트 상자 192"/>
          <p:cNvSpPr txBox="1">
            <a:spLocks/>
          </p:cNvSpPr>
          <p:nvPr/>
        </p:nvSpPr>
        <p:spPr>
          <a:xfrm rot="0">
            <a:off x="213360" y="413258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59" name="그림 19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4208145"/>
            <a:ext cx="177800" cy="177800"/>
          </a:xfrm>
          <a:prstGeom prst="rect"/>
          <a:noFill/>
        </p:spPr>
      </p:pic>
      <p:sp>
        <p:nvSpPr>
          <p:cNvPr id="60" name="텍스트 상자 194"/>
          <p:cNvSpPr txBox="1">
            <a:spLocks/>
          </p:cNvSpPr>
          <p:nvPr/>
        </p:nvSpPr>
        <p:spPr>
          <a:xfrm rot="0">
            <a:off x="215900" y="451040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61" name="그림 19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585970"/>
            <a:ext cx="177800" cy="177800"/>
          </a:xfrm>
          <a:prstGeom prst="rect"/>
          <a:noFill/>
        </p:spPr>
      </p:pic>
      <p:sp>
        <p:nvSpPr>
          <p:cNvPr id="62" name="텍스트 상자 35"/>
          <p:cNvSpPr txBox="1">
            <a:spLocks/>
          </p:cNvSpPr>
          <p:nvPr/>
        </p:nvSpPr>
        <p:spPr>
          <a:xfrm rot="0">
            <a:off x="214630" y="48856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63" name="그림 3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961255"/>
            <a:ext cx="178435" cy="178435"/>
          </a:xfrm>
          <a:prstGeom prst="rect"/>
          <a:noFill/>
        </p:spPr>
      </p:pic>
      <p:sp>
        <p:nvSpPr>
          <p:cNvPr id="64" name="텍스트 상자 37"/>
          <p:cNvSpPr txBox="1">
            <a:spLocks/>
          </p:cNvSpPr>
          <p:nvPr/>
        </p:nvSpPr>
        <p:spPr>
          <a:xfrm rot="0">
            <a:off x="209550" y="52558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65" name="그림 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33146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8210" cy="4756785"/>
          </a:xfrm>
          <a:prstGeom prst="rect"/>
          <a:noFill/>
        </p:spPr>
      </p:pic>
      <p:sp>
        <p:nvSpPr>
          <p:cNvPr id="39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졸업사정표 조회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924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졸업사정표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 창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취소 버튼 클릭 시 모달 창 닫기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클릭 시 모달 창 닫기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8486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학생이 제출한 졸업사정표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파일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모달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창으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워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조회하고 승인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8270" cy="385889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215900" y="2286000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8435" cy="178435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-1905" y="2618105"/>
            <a:ext cx="1398270" cy="111442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2678430"/>
            <a:ext cx="178435" cy="178435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210820" y="377507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850640"/>
            <a:ext cx="178435" cy="178435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215900" y="262826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0" y="3450590"/>
            <a:ext cx="1398270" cy="27876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87020" y="2961640"/>
            <a:ext cx="1182370" cy="254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학생 조회</a:t>
            </a:r>
            <a:endParaRPr lang="ko-KR" altLang="en-US" sz="1050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2370" cy="2470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학생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1605" cy="141605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2370" cy="2463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졸업</a:t>
            </a:r>
            <a:endParaRPr lang="ko-KR" altLang="en-US" sz="1000" b="1"/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1699895" y="2677160"/>
            <a:ext cx="2171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34185" y="2727325"/>
            <a:ext cx="135255" cy="150495"/>
          </a:xfrm>
          <a:prstGeom prst="rect"/>
          <a:noFill/>
        </p:spPr>
      </p:pic>
      <p:sp>
        <p:nvSpPr>
          <p:cNvPr id="22" name="Rect 0"/>
          <p:cNvSpPr txBox="1">
            <a:spLocks/>
          </p:cNvSpPr>
          <p:nvPr/>
        </p:nvSpPr>
        <p:spPr>
          <a:xfrm rot="0">
            <a:off x="287020" y="3217545"/>
            <a:ext cx="1182370" cy="2540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학적</a:t>
            </a:r>
            <a:r>
              <a:rPr lang="ko-KR" altLang="en-US" sz="1050">
                <a:latin typeface="맑은 고딕" charset="0"/>
                <a:ea typeface="맑은 고딕" charset="0"/>
              </a:rPr>
              <a:t> 관리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285115" y="3456305"/>
            <a:ext cx="1182370" cy="2546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졸업</a:t>
            </a:r>
            <a:endParaRPr lang="ko-KR" altLang="en-US" sz="1050"/>
          </a:p>
        </p:txBody>
      </p:sp>
      <p:graphicFrame>
        <p:nvGraphicFramePr>
          <p:cNvPr id="40" name="Table 3"/>
          <p:cNvGraphicFramePr>
            <a:graphicFrameLocks noGrp="1"/>
          </p:cNvGraphicFramePr>
          <p:nvPr/>
        </p:nvGraphicFramePr>
        <p:xfrm>
          <a:off x="1692275" y="2972435"/>
          <a:ext cx="5894070" cy="258762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474345"/>
                <a:gridCol w="851535"/>
                <a:gridCol w="668020"/>
                <a:gridCol w="1864360"/>
                <a:gridCol w="658495"/>
                <a:gridCol w="620395"/>
                <a:gridCol w="756920"/>
              </a:tblGrid>
              <a:tr h="2520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학번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승인여부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졸업사정표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20101001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컴퓨터공학과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김대덕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</a:t>
                      </a: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기</a:t>
                      </a: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2010100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컴퓨터공학과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김인재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승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인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828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" name="Rect 0"/>
          <p:cNvSpPr>
            <a:spLocks/>
          </p:cNvSpPr>
          <p:nvPr/>
        </p:nvSpPr>
        <p:spPr>
          <a:xfrm rot="0">
            <a:off x="7018020" y="3272790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0">
            <a:off x="7012940" y="3528060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6" name="Rect 0"/>
          <p:cNvSpPr txBox="1">
            <a:spLocks/>
          </p:cNvSpPr>
          <p:nvPr/>
        </p:nvSpPr>
        <p:spPr>
          <a:xfrm rot="0">
            <a:off x="4034155" y="5662295"/>
            <a:ext cx="783590" cy="2159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800"/>
              <a:t>1  2  3  4  5 </a:t>
            </a:r>
            <a:endParaRPr lang="ko-KR" altLang="en-US" sz="800"/>
          </a:p>
        </p:txBody>
      </p:sp>
      <p:pic>
        <p:nvPicPr>
          <p:cNvPr id="4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86935" y="5689600"/>
            <a:ext cx="177800" cy="177800"/>
          </a:xfrm>
          <a:prstGeom prst="rect"/>
          <a:noFill/>
        </p:spPr>
      </p:pic>
      <p:pic>
        <p:nvPicPr>
          <p:cNvPr id="4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931285" y="5681980"/>
            <a:ext cx="177800" cy="177800"/>
          </a:xfrm>
          <a:prstGeom prst="rect"/>
          <a:noFill/>
        </p:spPr>
      </p:pic>
      <p:sp>
        <p:nvSpPr>
          <p:cNvPr id="54" name="Rect 0"/>
          <p:cNvSpPr txBox="1">
            <a:spLocks/>
          </p:cNvSpPr>
          <p:nvPr/>
        </p:nvSpPr>
        <p:spPr>
          <a:xfrm rot="0">
            <a:off x="1875155" y="2679700"/>
            <a:ext cx="1877060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승인 대기 조회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Rect 0"/>
          <p:cNvSpPr txBox="1">
            <a:spLocks/>
          </p:cNvSpPr>
          <p:nvPr/>
        </p:nvSpPr>
        <p:spPr>
          <a:xfrm rot="0">
            <a:off x="213360" y="4132580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5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4208145"/>
            <a:ext cx="178435" cy="178435"/>
          </a:xfrm>
          <a:prstGeom prst="rect"/>
          <a:noFill/>
        </p:spPr>
      </p:pic>
      <p:sp>
        <p:nvSpPr>
          <p:cNvPr id="60" name="Rect 0"/>
          <p:cNvSpPr txBox="1">
            <a:spLocks/>
          </p:cNvSpPr>
          <p:nvPr/>
        </p:nvSpPr>
        <p:spPr>
          <a:xfrm rot="0">
            <a:off x="215900" y="451040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585970"/>
            <a:ext cx="178435" cy="178435"/>
          </a:xfrm>
          <a:prstGeom prst="rect"/>
          <a:noFill/>
        </p:spPr>
      </p:pic>
      <p:sp>
        <p:nvSpPr>
          <p:cNvPr id="62" name="Rect 0"/>
          <p:cNvSpPr txBox="1">
            <a:spLocks/>
          </p:cNvSpPr>
          <p:nvPr/>
        </p:nvSpPr>
        <p:spPr>
          <a:xfrm rot="0">
            <a:off x="214630" y="4885690"/>
            <a:ext cx="118300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 관리</a:t>
            </a:r>
            <a:endParaRPr lang="ko-KR" altLang="en-US" sz="1200" b="1"/>
          </a:p>
        </p:txBody>
      </p:sp>
      <p:pic>
        <p:nvPicPr>
          <p:cNvPr id="6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961255"/>
            <a:ext cx="179070" cy="179070"/>
          </a:xfrm>
          <a:prstGeom prst="rect"/>
          <a:noFill/>
        </p:spPr>
      </p:pic>
      <p:sp>
        <p:nvSpPr>
          <p:cNvPr id="64" name="Rect 0"/>
          <p:cNvSpPr txBox="1">
            <a:spLocks/>
          </p:cNvSpPr>
          <p:nvPr/>
        </p:nvSpPr>
        <p:spPr>
          <a:xfrm rot="0">
            <a:off x="209550" y="5255895"/>
            <a:ext cx="1183005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6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331460"/>
            <a:ext cx="179070" cy="179070"/>
          </a:xfrm>
          <a:prstGeom prst="rect"/>
          <a:noFill/>
        </p:spPr>
      </p:pic>
      <p:sp>
        <p:nvSpPr>
          <p:cNvPr id="66" name="도형 23"/>
          <p:cNvSpPr>
            <a:spLocks/>
          </p:cNvSpPr>
          <p:nvPr/>
        </p:nvSpPr>
        <p:spPr>
          <a:xfrm rot="0">
            <a:off x="0" y="1382395"/>
            <a:ext cx="8521700" cy="4993640"/>
          </a:xfrm>
          <a:prstGeom prst="rect"/>
          <a:solidFill>
            <a:schemeClr val="bg1">
              <a:lumMod val="65000"/>
              <a:lumOff val="0"/>
              <a:alpha val="3571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도형 24"/>
          <p:cNvSpPr>
            <a:spLocks/>
          </p:cNvSpPr>
          <p:nvPr/>
        </p:nvSpPr>
        <p:spPr>
          <a:xfrm rot="0">
            <a:off x="2059305" y="1630680"/>
            <a:ext cx="4454525" cy="4298315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도형 25"/>
          <p:cNvSpPr>
            <a:spLocks/>
          </p:cNvSpPr>
          <p:nvPr/>
        </p:nvSpPr>
        <p:spPr>
          <a:xfrm rot="0">
            <a:off x="5499735" y="5615305"/>
            <a:ext cx="433705" cy="216535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취소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69" name="도형 26"/>
          <p:cNvSpPr>
            <a:spLocks/>
          </p:cNvSpPr>
          <p:nvPr/>
        </p:nvSpPr>
        <p:spPr>
          <a:xfrm rot="0">
            <a:off x="6000115" y="5610225"/>
            <a:ext cx="433705" cy="216535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승</a:t>
            </a:r>
            <a:r>
              <a:rPr lang="ko-KR" altLang="en-US" sz="800">
                <a:solidFill>
                  <a:schemeClr val="bg1"/>
                </a:solidFill>
              </a:rPr>
              <a:t>인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71" name="그림 28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6264910" y="2243455"/>
            <a:ext cx="159385" cy="3216275"/>
          </a:xfrm>
          <a:prstGeom prst="rect"/>
          <a:noFill/>
          <a:ln w="0">
            <a:noFill/>
            <a:prstDash/>
          </a:ln>
        </p:spPr>
      </p:pic>
      <p:sp>
        <p:nvSpPr>
          <p:cNvPr id="72" name="텍스트 상자 29"/>
          <p:cNvSpPr txBox="1">
            <a:spLocks/>
          </p:cNvSpPr>
          <p:nvPr/>
        </p:nvSpPr>
        <p:spPr>
          <a:xfrm rot="0">
            <a:off x="3683000" y="1883410"/>
            <a:ext cx="1462405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졸업사정</a:t>
            </a:r>
            <a:r>
              <a:rPr lang="ko-KR" sz="1200">
                <a:latin typeface="맑은 고딕" charset="0"/>
                <a:ea typeface="맑은 고딕" charset="0"/>
              </a:rPr>
              <a:t>표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73" name="그림 3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266815" y="1699260"/>
            <a:ext cx="165100" cy="181610"/>
          </a:xfrm>
          <a:prstGeom prst="rect"/>
          <a:noFill/>
        </p:spPr>
      </p:pic>
      <p:pic>
        <p:nvPicPr>
          <p:cNvPr id="74" name="그림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>
            <a:fillRect/>
          </a:stretch>
        </p:blipFill>
        <p:spPr>
          <a:xfrm rot="0">
            <a:off x="2200910" y="3275330"/>
            <a:ext cx="3982085" cy="2192020"/>
          </a:xfrm>
          <a:prstGeom prst="rect"/>
          <a:noFill/>
        </p:spPr>
      </p:pic>
      <p:pic>
        <p:nvPicPr>
          <p:cNvPr id="70" name="그림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98370" y="2147570"/>
            <a:ext cx="3982085" cy="2348230"/>
          </a:xfrm>
          <a:prstGeom prst="rect"/>
          <a:noFill/>
        </p:spPr>
      </p:pic>
      <p:sp>
        <p:nvSpPr>
          <p:cNvPr id="75" name="도형 36"/>
          <p:cNvSpPr>
            <a:spLocks/>
          </p:cNvSpPr>
          <p:nvPr/>
        </p:nvSpPr>
        <p:spPr>
          <a:xfrm rot="0">
            <a:off x="1776730" y="167322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6" name="도형 37"/>
          <p:cNvSpPr>
            <a:spLocks/>
          </p:cNvSpPr>
          <p:nvPr/>
        </p:nvSpPr>
        <p:spPr>
          <a:xfrm rot="0">
            <a:off x="5168265" y="555498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77" name="도형 38"/>
          <p:cNvSpPr>
            <a:spLocks/>
          </p:cNvSpPr>
          <p:nvPr/>
        </p:nvSpPr>
        <p:spPr>
          <a:xfrm rot="0">
            <a:off x="6470015" y="555498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78" name="도형 39"/>
          <p:cNvSpPr>
            <a:spLocks/>
          </p:cNvSpPr>
          <p:nvPr/>
        </p:nvSpPr>
        <p:spPr>
          <a:xfrm rot="0">
            <a:off x="5949315" y="164274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sp>
        <p:nvSpPr>
          <p:cNvPr id="33" name="Rect 0"/>
          <p:cNvSpPr>
            <a:spLocks/>
          </p:cNvSpPr>
          <p:nvPr/>
        </p:nvSpPr>
        <p:spPr>
          <a:xfrm rot="0">
            <a:off x="1564640" y="2511425"/>
            <a:ext cx="6146165" cy="341503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교수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교수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816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 메뉴 클릭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분류별로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조회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키워드를 통해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클릭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교수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정보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세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회 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페이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동</a:t>
                      </a:r>
                      <a:endParaRPr lang="ko-KR" alt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클릭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교수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등록 페이지로 이동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전체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교수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목록을 조회하고 관리하는 화면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으로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 관리자에게만 표시된다.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새로운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교수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등록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교수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970" cy="140970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교수</a:t>
            </a:r>
            <a:r>
              <a:rPr lang="ko-KR" altLang="en-US" sz="1000" b="1"/>
              <a:t> 조회</a:t>
            </a:r>
            <a:endParaRPr lang="ko-KR" altLang="en-US" sz="1000" b="1"/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6730365" y="553529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graphicFrame>
        <p:nvGraphicFramePr>
          <p:cNvPr id="47" name="Table 3"/>
          <p:cNvGraphicFramePr>
            <a:graphicFrameLocks noGrp="1"/>
          </p:cNvGraphicFramePr>
          <p:nvPr/>
        </p:nvGraphicFramePr>
        <p:xfrm>
          <a:off x="1677670" y="3092450"/>
          <a:ext cx="5921375" cy="237045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184275"/>
                <a:gridCol w="1184275"/>
                <a:gridCol w="1184275"/>
                <a:gridCol w="1184275"/>
                <a:gridCol w="1184275"/>
              </a:tblGrid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단과대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상세조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공과대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컴퓨터공학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과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송찬중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8" name="Rect 0"/>
          <p:cNvSpPr>
            <a:spLocks/>
          </p:cNvSpPr>
          <p:nvPr/>
        </p:nvSpPr>
        <p:spPr>
          <a:xfrm>
            <a:off x="6818630" y="3385185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 rot="0">
            <a:off x="6485255" y="333629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50" name="텍스트 상자 239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51" name="그림 2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52" name="텍스트 상자 241"/>
          <p:cNvSpPr txBox="1">
            <a:spLocks/>
          </p:cNvSpPr>
          <p:nvPr/>
        </p:nvSpPr>
        <p:spPr>
          <a:xfrm rot="0">
            <a:off x="213360" y="383794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53" name="그림 2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913505"/>
            <a:ext cx="177800" cy="177800"/>
          </a:xfrm>
          <a:prstGeom prst="rect"/>
          <a:noFill/>
        </p:spPr>
      </p:pic>
      <p:sp>
        <p:nvSpPr>
          <p:cNvPr id="54" name="텍스트 상자 243"/>
          <p:cNvSpPr txBox="1">
            <a:spLocks/>
          </p:cNvSpPr>
          <p:nvPr/>
        </p:nvSpPr>
        <p:spPr>
          <a:xfrm rot="0">
            <a:off x="215900" y="421576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55" name="그림 2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291330"/>
            <a:ext cx="177800" cy="177800"/>
          </a:xfrm>
          <a:prstGeom prst="rect"/>
          <a:noFill/>
        </p:spPr>
      </p:pic>
      <p:sp>
        <p:nvSpPr>
          <p:cNvPr id="56" name="텍스트 상자 245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57" name="그림 24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7800" cy="177800"/>
          </a:xfrm>
          <a:prstGeom prst="rect"/>
          <a:noFill/>
        </p:spPr>
      </p:pic>
      <p:sp>
        <p:nvSpPr>
          <p:cNvPr id="58" name="도형 247"/>
          <p:cNvSpPr>
            <a:spLocks/>
          </p:cNvSpPr>
          <p:nvPr/>
        </p:nvSpPr>
        <p:spPr>
          <a:xfrm rot="0">
            <a:off x="-635" y="2932430"/>
            <a:ext cx="1397635" cy="85534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9" name="도형 248"/>
          <p:cNvSpPr>
            <a:spLocks/>
          </p:cNvSpPr>
          <p:nvPr/>
        </p:nvSpPr>
        <p:spPr>
          <a:xfrm rot="0">
            <a:off x="-635" y="324167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0" name="텍스트 상자 249"/>
          <p:cNvSpPr txBox="1">
            <a:spLocks/>
          </p:cNvSpPr>
          <p:nvPr/>
        </p:nvSpPr>
        <p:spPr>
          <a:xfrm rot="0">
            <a:off x="210820" y="295338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61" name="그림 25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007360"/>
            <a:ext cx="177800" cy="177800"/>
          </a:xfrm>
          <a:prstGeom prst="rect"/>
          <a:noFill/>
        </p:spPr>
      </p:pic>
      <p:sp>
        <p:nvSpPr>
          <p:cNvPr id="62" name="텍스트 상자 251"/>
          <p:cNvSpPr txBox="1">
            <a:spLocks/>
          </p:cNvSpPr>
          <p:nvPr/>
        </p:nvSpPr>
        <p:spPr>
          <a:xfrm rot="0">
            <a:off x="287020" y="3263265"/>
            <a:ext cx="1181735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교수</a:t>
            </a:r>
            <a:r>
              <a:rPr lang="ko-KR" altLang="en-US" sz="1050"/>
              <a:t> 조회</a:t>
            </a:r>
            <a:endParaRPr lang="ko-KR" altLang="en-US" sz="1050"/>
          </a:p>
        </p:txBody>
      </p:sp>
      <p:sp>
        <p:nvSpPr>
          <p:cNvPr id="63" name="텍스트 상자 252"/>
          <p:cNvSpPr txBox="1">
            <a:spLocks/>
          </p:cNvSpPr>
          <p:nvPr/>
        </p:nvSpPr>
        <p:spPr>
          <a:xfrm rot="0">
            <a:off x="287020" y="3519170"/>
            <a:ext cx="118173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평</a:t>
            </a:r>
            <a:r>
              <a:rPr lang="ko-KR" altLang="en-US" sz="1050"/>
              <a:t>가 </a:t>
            </a:r>
            <a:r>
              <a:rPr lang="ko-KR" altLang="en-US" sz="1050"/>
              <a:t>조</a:t>
            </a:r>
            <a:r>
              <a:rPr lang="ko-KR" altLang="en-US" sz="1050"/>
              <a:t>회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5789930" y="2700020"/>
            <a:ext cx="98044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4783455" y="2703830"/>
            <a:ext cx="87566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사</a:t>
            </a: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번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68620" y="2738755"/>
            <a:ext cx="134620" cy="149860"/>
          </a:xfrm>
          <a:prstGeom prst="rect"/>
          <a:noFill/>
        </p:spPr>
      </p:pic>
      <p:pic>
        <p:nvPicPr>
          <p:cNvPr id="3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611620" y="2738755"/>
            <a:ext cx="120015" cy="109855"/>
          </a:xfrm>
          <a:prstGeom prst="rect"/>
          <a:noFill/>
        </p:spPr>
      </p:pic>
      <p:sp>
        <p:nvSpPr>
          <p:cNvPr id="67" name="도형 259"/>
          <p:cNvSpPr>
            <a:spLocks/>
          </p:cNvSpPr>
          <p:nvPr/>
        </p:nvSpPr>
        <p:spPr>
          <a:xfrm rot="0">
            <a:off x="7074535" y="5585460"/>
            <a:ext cx="410845" cy="17653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등록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78105" y="323723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68" name="도형 260"/>
          <p:cNvSpPr>
            <a:spLocks/>
          </p:cNvSpPr>
          <p:nvPr/>
        </p:nvSpPr>
        <p:spPr>
          <a:xfrm rot="0">
            <a:off x="1354455" y="265684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69" name="도형 261"/>
          <p:cNvSpPr>
            <a:spLocks/>
          </p:cNvSpPr>
          <p:nvPr/>
        </p:nvSpPr>
        <p:spPr>
          <a:xfrm rot="0">
            <a:off x="7203440" y="265684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70" name="도형 385"/>
          <p:cNvSpPr>
            <a:spLocks/>
          </p:cNvSpPr>
          <p:nvPr/>
        </p:nvSpPr>
        <p:spPr>
          <a:xfrm rot="0">
            <a:off x="1677670" y="2698750"/>
            <a:ext cx="111442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단과대학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1" name="그림 38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01595" y="2733675"/>
            <a:ext cx="134620" cy="149860"/>
          </a:xfrm>
          <a:prstGeom prst="rect"/>
          <a:noFill/>
        </p:spPr>
      </p:pic>
      <p:sp>
        <p:nvSpPr>
          <p:cNvPr id="72" name="도형 387"/>
          <p:cNvSpPr>
            <a:spLocks/>
          </p:cNvSpPr>
          <p:nvPr/>
        </p:nvSpPr>
        <p:spPr>
          <a:xfrm rot="0">
            <a:off x="2932430" y="2701925"/>
            <a:ext cx="172529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학과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3" name="그림 38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57700" y="2727325"/>
            <a:ext cx="134620" cy="168910"/>
          </a:xfrm>
          <a:prstGeom prst="rect"/>
          <a:noFill/>
        </p:spPr>
      </p:pic>
      <p:sp>
        <p:nvSpPr>
          <p:cNvPr id="74" name="텍스트 상자 15"/>
          <p:cNvSpPr txBox="1">
            <a:spLocks/>
          </p:cNvSpPr>
          <p:nvPr/>
        </p:nvSpPr>
        <p:spPr>
          <a:xfrm rot="0">
            <a:off x="214630" y="45808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75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656455"/>
            <a:ext cx="178435" cy="178435"/>
          </a:xfrm>
          <a:prstGeom prst="rect"/>
          <a:noFill/>
        </p:spPr>
      </p:pic>
      <p:sp>
        <p:nvSpPr>
          <p:cNvPr id="76" name="텍스트 상자 17"/>
          <p:cNvSpPr txBox="1">
            <a:spLocks/>
          </p:cNvSpPr>
          <p:nvPr/>
        </p:nvSpPr>
        <p:spPr>
          <a:xfrm rot="0">
            <a:off x="209550" y="49510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77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2666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교수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교수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상세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정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672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프로필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클릭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교수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페이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클릭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수정한 교수 정보 저장</a:t>
                      </a:r>
                      <a:endParaRPr lang="ko-KR" alt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교수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출력하는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면으로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 관리자에게만 표시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되며,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교수의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수정하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고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당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강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의를 조회할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교수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970" cy="140970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교수</a:t>
            </a:r>
            <a:r>
              <a:rPr lang="ko-KR" altLang="en-US" sz="1000" b="1"/>
              <a:t> </a:t>
            </a:r>
            <a:r>
              <a:rPr lang="ko-KR" altLang="en-US" sz="1000" b="1"/>
              <a:t>조회</a:t>
            </a:r>
            <a:endParaRPr lang="ko-KR" altLang="en-US" sz="1000" b="1"/>
          </a:p>
        </p:txBody>
      </p:sp>
      <p:sp>
        <p:nvSpPr>
          <p:cNvPr id="50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5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56" name="Rect 0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5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7800" cy="177800"/>
          </a:xfrm>
          <a:prstGeom prst="rect"/>
          <a:noFill/>
        </p:spPr>
      </p:pic>
      <p:sp>
        <p:nvSpPr>
          <p:cNvPr id="58" name="Rect 0"/>
          <p:cNvSpPr>
            <a:spLocks/>
          </p:cNvSpPr>
          <p:nvPr/>
        </p:nvSpPr>
        <p:spPr>
          <a:xfrm rot="0">
            <a:off x="-635" y="2932430"/>
            <a:ext cx="1397635" cy="85534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9" name="Rect 0"/>
          <p:cNvSpPr>
            <a:spLocks/>
          </p:cNvSpPr>
          <p:nvPr/>
        </p:nvSpPr>
        <p:spPr>
          <a:xfrm rot="0">
            <a:off x="-635" y="324167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0" name="Rect 0"/>
          <p:cNvSpPr txBox="1">
            <a:spLocks/>
          </p:cNvSpPr>
          <p:nvPr/>
        </p:nvSpPr>
        <p:spPr>
          <a:xfrm rot="0">
            <a:off x="210820" y="295338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007360"/>
            <a:ext cx="177800" cy="177800"/>
          </a:xfrm>
          <a:prstGeom prst="rect"/>
          <a:noFill/>
        </p:spPr>
      </p:pic>
      <p:sp>
        <p:nvSpPr>
          <p:cNvPr id="62" name="Rect 0"/>
          <p:cNvSpPr txBox="1">
            <a:spLocks/>
          </p:cNvSpPr>
          <p:nvPr/>
        </p:nvSpPr>
        <p:spPr>
          <a:xfrm rot="0">
            <a:off x="287020" y="3263265"/>
            <a:ext cx="1181735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교수</a:t>
            </a:r>
            <a:r>
              <a:rPr lang="ko-KR" altLang="en-US" sz="1050"/>
              <a:t> 조회</a:t>
            </a:r>
            <a:endParaRPr lang="ko-KR" altLang="en-US" sz="1050"/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 rot="0">
            <a:off x="287020" y="3519170"/>
            <a:ext cx="118173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평</a:t>
            </a:r>
            <a:r>
              <a:rPr lang="ko-KR" altLang="en-US" sz="1050"/>
              <a:t>가 </a:t>
            </a:r>
            <a:r>
              <a:rPr lang="ko-KR" altLang="en-US" sz="1050"/>
              <a:t>조</a:t>
            </a:r>
            <a:r>
              <a:rPr lang="ko-KR" altLang="en-US" sz="1050"/>
              <a:t>회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69" name="도형 296"/>
          <p:cNvSpPr>
            <a:spLocks/>
          </p:cNvSpPr>
          <p:nvPr/>
        </p:nvSpPr>
        <p:spPr>
          <a:xfrm rot="0">
            <a:off x="1564640" y="2511425"/>
            <a:ext cx="6146165" cy="339979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0" name="도형 297"/>
          <p:cNvSpPr>
            <a:spLocks/>
          </p:cNvSpPr>
          <p:nvPr/>
        </p:nvSpPr>
        <p:spPr>
          <a:xfrm rot="0">
            <a:off x="1720850" y="2852420"/>
            <a:ext cx="67627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r>
              <a:rPr lang="ko-KR" altLang="en-US" sz="800">
                <a:solidFill>
                  <a:srgbClr val="404040"/>
                </a:solidFill>
              </a:rPr>
              <a:t>0101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1" name="도형 298"/>
          <p:cNvSpPr>
            <a:spLocks/>
          </p:cNvSpPr>
          <p:nvPr/>
        </p:nvSpPr>
        <p:spPr>
          <a:xfrm>
            <a:off x="6318885" y="3622675"/>
            <a:ext cx="993775" cy="21590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프로필 사진 변경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72" name="도형 299"/>
          <p:cNvSpPr>
            <a:spLocks/>
          </p:cNvSpPr>
          <p:nvPr/>
        </p:nvSpPr>
        <p:spPr>
          <a:xfrm rot="0">
            <a:off x="6323965" y="2618740"/>
            <a:ext cx="980440" cy="942340"/>
          </a:xfrm>
          <a:prstGeom prst="rect"/>
          <a:solidFill>
            <a:schemeClr val="bg1"/>
          </a:solidFill>
          <a:ln w="12700" cap="flat" cmpd="sng">
            <a:solidFill>
              <a:srgbClr val="EAEAE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3" name="텍스트 상자 300"/>
          <p:cNvSpPr txBox="1">
            <a:spLocks/>
          </p:cNvSpPr>
          <p:nvPr/>
        </p:nvSpPr>
        <p:spPr>
          <a:xfrm rot="0">
            <a:off x="1669415" y="261874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사번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도형 303"/>
          <p:cNvSpPr>
            <a:spLocks/>
          </p:cNvSpPr>
          <p:nvPr/>
        </p:nvSpPr>
        <p:spPr>
          <a:xfrm rot="0">
            <a:off x="2533015" y="2857500"/>
            <a:ext cx="98488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공과대학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7" name="텍스트 상자 304"/>
          <p:cNvSpPr txBox="1">
            <a:spLocks/>
          </p:cNvSpPr>
          <p:nvPr/>
        </p:nvSpPr>
        <p:spPr>
          <a:xfrm rot="0">
            <a:off x="2481580" y="2623820"/>
            <a:ext cx="65341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단과대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도형 305"/>
          <p:cNvSpPr>
            <a:spLocks/>
          </p:cNvSpPr>
          <p:nvPr/>
        </p:nvSpPr>
        <p:spPr>
          <a:xfrm rot="0">
            <a:off x="3664585" y="2857500"/>
            <a:ext cx="145161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컴퓨터공학과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9" name="텍스트 상자 306"/>
          <p:cNvSpPr txBox="1">
            <a:spLocks/>
          </p:cNvSpPr>
          <p:nvPr/>
        </p:nvSpPr>
        <p:spPr>
          <a:xfrm rot="0">
            <a:off x="3613150" y="262382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학과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1" name="텍스트 상자 308"/>
          <p:cNvSpPr txBox="1">
            <a:spLocks/>
          </p:cNvSpPr>
          <p:nvPr/>
        </p:nvSpPr>
        <p:spPr>
          <a:xfrm rot="0">
            <a:off x="1657350" y="4239260"/>
            <a:ext cx="77025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강의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록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1" name="도형 318"/>
          <p:cNvSpPr>
            <a:spLocks/>
          </p:cNvSpPr>
          <p:nvPr/>
        </p:nvSpPr>
        <p:spPr>
          <a:xfrm rot="0">
            <a:off x="1703705" y="3940175"/>
            <a:ext cx="6934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r>
              <a:rPr lang="ko-KR" altLang="en-US" sz="800">
                <a:solidFill>
                  <a:srgbClr val="404040"/>
                </a:solidFill>
              </a:rPr>
              <a:t>1111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2" name="텍스트 상자 319"/>
          <p:cNvSpPr txBox="1">
            <a:spLocks/>
          </p:cNvSpPr>
          <p:nvPr/>
        </p:nvSpPr>
        <p:spPr>
          <a:xfrm rot="0">
            <a:off x="1652270" y="370649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우편번호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3" name="그림 32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31390" y="3986530"/>
            <a:ext cx="120015" cy="109855"/>
          </a:xfrm>
          <a:prstGeom prst="rect"/>
          <a:noFill/>
        </p:spPr>
      </p:pic>
      <p:sp>
        <p:nvSpPr>
          <p:cNvPr id="94" name="도형 321"/>
          <p:cNvSpPr>
            <a:spLocks/>
          </p:cNvSpPr>
          <p:nvPr/>
        </p:nvSpPr>
        <p:spPr>
          <a:xfrm rot="0">
            <a:off x="2548890" y="3942715"/>
            <a:ext cx="222123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대전광역시 ○○구 △△로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5" name="텍스트 상자 322"/>
          <p:cNvSpPr txBox="1">
            <a:spLocks/>
          </p:cNvSpPr>
          <p:nvPr/>
        </p:nvSpPr>
        <p:spPr>
          <a:xfrm rot="0">
            <a:off x="2497455" y="370903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6" name="도형 323"/>
          <p:cNvSpPr>
            <a:spLocks/>
          </p:cNvSpPr>
          <p:nvPr/>
        </p:nvSpPr>
        <p:spPr>
          <a:xfrm rot="0">
            <a:off x="4945380" y="3942715"/>
            <a:ext cx="18999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r>
              <a:rPr lang="ko-KR" altLang="en-US" sz="800">
                <a:solidFill>
                  <a:srgbClr val="404040"/>
                </a:solidFill>
              </a:rPr>
              <a:t>11</a:t>
            </a:r>
            <a:r>
              <a:rPr lang="ko-KR" altLang="en-US" sz="800">
                <a:solidFill>
                  <a:srgbClr val="404040"/>
                </a:solidFill>
              </a:rPr>
              <a:t>-</a:t>
            </a:r>
            <a:r>
              <a:rPr lang="ko-KR" altLang="en-US" sz="800">
                <a:solidFill>
                  <a:srgbClr val="404040"/>
                </a:solidFill>
              </a:rPr>
              <a:t>111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7" name="텍스트 상자 324"/>
          <p:cNvSpPr txBox="1">
            <a:spLocks/>
          </p:cNvSpPr>
          <p:nvPr/>
        </p:nvSpPr>
        <p:spPr>
          <a:xfrm rot="0">
            <a:off x="4893945" y="370903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상세주소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8" name="도형 325"/>
          <p:cNvSpPr>
            <a:spLocks/>
          </p:cNvSpPr>
          <p:nvPr/>
        </p:nvSpPr>
        <p:spPr>
          <a:xfrm>
            <a:off x="6339840" y="5640070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목록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9" name="도형 326"/>
          <p:cNvSpPr>
            <a:spLocks/>
          </p:cNvSpPr>
          <p:nvPr/>
        </p:nvSpPr>
        <p:spPr>
          <a:xfrm rot="0">
            <a:off x="6832600" y="5634990"/>
            <a:ext cx="433070" cy="21590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00" name="도형 327"/>
          <p:cNvSpPr>
            <a:spLocks/>
          </p:cNvSpPr>
          <p:nvPr/>
        </p:nvSpPr>
        <p:spPr>
          <a:xfrm rot="0">
            <a:off x="6013450" y="358521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101" name="도형 328"/>
          <p:cNvSpPr>
            <a:spLocks/>
          </p:cNvSpPr>
          <p:nvPr/>
        </p:nvSpPr>
        <p:spPr>
          <a:xfrm rot="0">
            <a:off x="6028690" y="560514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102" name="도형 329"/>
          <p:cNvSpPr>
            <a:spLocks/>
          </p:cNvSpPr>
          <p:nvPr/>
        </p:nvSpPr>
        <p:spPr>
          <a:xfrm rot="0">
            <a:off x="7314565" y="559752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68" name="Rect 0"/>
          <p:cNvSpPr>
            <a:spLocks/>
          </p:cNvSpPr>
          <p:nvPr/>
        </p:nvSpPr>
        <p:spPr>
          <a:xfrm rot="0">
            <a:off x="1354455" y="265684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graphicFrame>
        <p:nvGraphicFramePr>
          <p:cNvPr id="103" name="표 331"/>
          <p:cNvGraphicFramePr>
            <a:graphicFrameLocks noGrp="1"/>
          </p:cNvGraphicFramePr>
          <p:nvPr/>
        </p:nvGraphicFramePr>
        <p:xfrm>
          <a:off x="1654810" y="4485640"/>
          <a:ext cx="5779135" cy="104648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10155"/>
                <a:gridCol w="742315"/>
                <a:gridCol w="528320"/>
                <a:gridCol w="750570"/>
                <a:gridCol w="589280"/>
                <a:gridCol w="658495"/>
              </a:tblGrid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강의명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개설년도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개설학기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진행상태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프로그래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밍 심화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전선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래밍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Ⅱ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전필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개강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래밍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초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Ⅰ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전필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종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4" name="그림 332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7482205" y="4479290"/>
            <a:ext cx="167005" cy="1049020"/>
          </a:xfrm>
          <a:prstGeom prst="rect"/>
          <a:noFill/>
          <a:ln w="0">
            <a:noFill/>
            <a:prstDash/>
          </a:ln>
        </p:spPr>
      </p:pic>
      <p:sp>
        <p:nvSpPr>
          <p:cNvPr id="105" name="텍스트 상자 334"/>
          <p:cNvSpPr txBox="1">
            <a:spLocks/>
          </p:cNvSpPr>
          <p:nvPr/>
        </p:nvSpPr>
        <p:spPr>
          <a:xfrm rot="0">
            <a:off x="213360" y="383794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106" name="그림 33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913505"/>
            <a:ext cx="177800" cy="177800"/>
          </a:xfrm>
          <a:prstGeom prst="rect"/>
          <a:noFill/>
        </p:spPr>
      </p:pic>
      <p:sp>
        <p:nvSpPr>
          <p:cNvPr id="107" name="텍스트 상자 336"/>
          <p:cNvSpPr txBox="1">
            <a:spLocks/>
          </p:cNvSpPr>
          <p:nvPr/>
        </p:nvSpPr>
        <p:spPr>
          <a:xfrm rot="0">
            <a:off x="215900" y="421576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108" name="그림 3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291330"/>
            <a:ext cx="177800" cy="177800"/>
          </a:xfrm>
          <a:prstGeom prst="rect"/>
          <a:noFill/>
        </p:spPr>
      </p:pic>
      <p:sp>
        <p:nvSpPr>
          <p:cNvPr id="109" name="텍스트 상자 338"/>
          <p:cNvSpPr txBox="1">
            <a:spLocks/>
          </p:cNvSpPr>
          <p:nvPr/>
        </p:nvSpPr>
        <p:spPr>
          <a:xfrm>
            <a:off x="214630" y="45808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110" name="그림 33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656455"/>
            <a:ext cx="177800" cy="177800"/>
          </a:xfrm>
          <a:prstGeom prst="rect"/>
          <a:noFill/>
        </p:spPr>
      </p:pic>
      <p:sp>
        <p:nvSpPr>
          <p:cNvPr id="111" name="도형 341"/>
          <p:cNvSpPr>
            <a:spLocks/>
          </p:cNvSpPr>
          <p:nvPr/>
        </p:nvSpPr>
        <p:spPr>
          <a:xfrm rot="0">
            <a:off x="1708150" y="3398520"/>
            <a:ext cx="78803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송찬중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112" name="텍스트 상자 342"/>
          <p:cNvSpPr txBox="1">
            <a:spLocks/>
          </p:cNvSpPr>
          <p:nvPr/>
        </p:nvSpPr>
        <p:spPr>
          <a:xfrm rot="0">
            <a:off x="1656715" y="316484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" name="도형 343"/>
          <p:cNvSpPr>
            <a:spLocks/>
          </p:cNvSpPr>
          <p:nvPr/>
        </p:nvSpPr>
        <p:spPr>
          <a:xfrm rot="0">
            <a:off x="2630805" y="3408680"/>
            <a:ext cx="107124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0</a:t>
            </a:r>
            <a:r>
              <a:rPr lang="ko-KR" altLang="en-US" sz="800">
                <a:solidFill>
                  <a:srgbClr val="404040"/>
                </a:solidFill>
              </a:rPr>
              <a:t>10-1111-1111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114" name="텍스트 상자 344"/>
          <p:cNvSpPr txBox="1">
            <a:spLocks/>
          </p:cNvSpPr>
          <p:nvPr/>
        </p:nvSpPr>
        <p:spPr>
          <a:xfrm rot="0">
            <a:off x="2579370" y="3175000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휴대폰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번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" name="도형 345"/>
          <p:cNvSpPr>
            <a:spLocks/>
          </p:cNvSpPr>
          <p:nvPr/>
        </p:nvSpPr>
        <p:spPr>
          <a:xfrm rot="0">
            <a:off x="3831590" y="3408680"/>
            <a:ext cx="148590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m</a:t>
            </a:r>
            <a:r>
              <a:rPr lang="ko-KR" altLang="en-US" sz="800">
                <a:solidFill>
                  <a:srgbClr val="404040"/>
                </a:solidFill>
              </a:rPr>
              <a:t>ail@ddit.com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116" name="텍스트 상자 346"/>
          <p:cNvSpPr txBox="1">
            <a:spLocks/>
          </p:cNvSpPr>
          <p:nvPr/>
        </p:nvSpPr>
        <p:spPr>
          <a:xfrm rot="0">
            <a:off x="3780155" y="3175000"/>
            <a:ext cx="6565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E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A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L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" name="텍스트 상자 12"/>
          <p:cNvSpPr txBox="1">
            <a:spLocks/>
          </p:cNvSpPr>
          <p:nvPr/>
        </p:nvSpPr>
        <p:spPr>
          <a:xfrm rot="0">
            <a:off x="209550" y="49510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118" name="그림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2666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교수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교수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등록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521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사번 생성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프로필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교수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동</a:t>
                      </a:r>
                      <a:endParaRPr lang="ko-KR" alt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교수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등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록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6957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교수를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등록하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면으로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 관리자에게만 표시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된다.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교수의 사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부여하고 개인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저장한다.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교수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970" cy="140970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교수</a:t>
            </a:r>
            <a:r>
              <a:rPr lang="ko-KR" altLang="en-US" sz="1000" b="1"/>
              <a:t> </a:t>
            </a:r>
            <a:r>
              <a:rPr lang="ko-KR" altLang="en-US" sz="1000" b="1"/>
              <a:t>등록</a:t>
            </a:r>
            <a:endParaRPr lang="ko-KR" altLang="en-US" sz="1000" b="1"/>
          </a:p>
        </p:txBody>
      </p:sp>
      <p:sp>
        <p:nvSpPr>
          <p:cNvPr id="50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5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56" name="Rect 0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5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7800" cy="177800"/>
          </a:xfrm>
          <a:prstGeom prst="rect"/>
          <a:noFill/>
        </p:spPr>
      </p:pic>
      <p:sp>
        <p:nvSpPr>
          <p:cNvPr id="58" name="Rect 0"/>
          <p:cNvSpPr>
            <a:spLocks/>
          </p:cNvSpPr>
          <p:nvPr/>
        </p:nvSpPr>
        <p:spPr>
          <a:xfrm rot="0">
            <a:off x="-635" y="2932430"/>
            <a:ext cx="1397635" cy="85534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9" name="Rect 0"/>
          <p:cNvSpPr>
            <a:spLocks/>
          </p:cNvSpPr>
          <p:nvPr/>
        </p:nvSpPr>
        <p:spPr>
          <a:xfrm rot="0">
            <a:off x="-635" y="324167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0" name="Rect 0"/>
          <p:cNvSpPr txBox="1">
            <a:spLocks/>
          </p:cNvSpPr>
          <p:nvPr/>
        </p:nvSpPr>
        <p:spPr>
          <a:xfrm rot="0">
            <a:off x="210820" y="295338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007360"/>
            <a:ext cx="177800" cy="177800"/>
          </a:xfrm>
          <a:prstGeom prst="rect"/>
          <a:noFill/>
        </p:spPr>
      </p:pic>
      <p:sp>
        <p:nvSpPr>
          <p:cNvPr id="62" name="Rect 0"/>
          <p:cNvSpPr txBox="1">
            <a:spLocks/>
          </p:cNvSpPr>
          <p:nvPr/>
        </p:nvSpPr>
        <p:spPr>
          <a:xfrm rot="0">
            <a:off x="287020" y="3263265"/>
            <a:ext cx="1181735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교수</a:t>
            </a:r>
            <a:r>
              <a:rPr lang="ko-KR" altLang="en-US" sz="1050"/>
              <a:t> 조회</a:t>
            </a:r>
            <a:endParaRPr lang="ko-KR" altLang="en-US" sz="1050"/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 rot="0">
            <a:off x="287020" y="3519170"/>
            <a:ext cx="118173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평</a:t>
            </a:r>
            <a:r>
              <a:rPr lang="ko-KR" altLang="en-US" sz="1050"/>
              <a:t>가 </a:t>
            </a:r>
            <a:r>
              <a:rPr lang="ko-KR" altLang="en-US" sz="1050"/>
              <a:t>조</a:t>
            </a:r>
            <a:r>
              <a:rPr lang="ko-KR" altLang="en-US" sz="1050"/>
              <a:t>회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69" name="Rect 0"/>
          <p:cNvSpPr>
            <a:spLocks/>
          </p:cNvSpPr>
          <p:nvPr/>
        </p:nvSpPr>
        <p:spPr>
          <a:xfrm rot="0">
            <a:off x="1564640" y="2511425"/>
            <a:ext cx="6146165" cy="339979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 rot="0">
            <a:off x="1720850" y="2852420"/>
            <a:ext cx="67627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1" name="Rect 0"/>
          <p:cNvSpPr>
            <a:spLocks/>
          </p:cNvSpPr>
          <p:nvPr/>
        </p:nvSpPr>
        <p:spPr>
          <a:xfrm>
            <a:off x="6318885" y="3622675"/>
            <a:ext cx="993775" cy="215900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프로필 사진 변경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72" name="Rect 0"/>
          <p:cNvSpPr>
            <a:spLocks/>
          </p:cNvSpPr>
          <p:nvPr/>
        </p:nvSpPr>
        <p:spPr>
          <a:xfrm rot="0">
            <a:off x="6323965" y="2618740"/>
            <a:ext cx="980440" cy="942340"/>
          </a:xfrm>
          <a:prstGeom prst="rect"/>
          <a:solidFill>
            <a:schemeClr val="bg1"/>
          </a:solidFill>
          <a:ln w="12700" cap="flat" cmpd="sng">
            <a:solidFill>
              <a:srgbClr val="EAEAEA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3" name="Rect 0"/>
          <p:cNvSpPr txBox="1">
            <a:spLocks/>
          </p:cNvSpPr>
          <p:nvPr/>
        </p:nvSpPr>
        <p:spPr>
          <a:xfrm rot="0">
            <a:off x="1669415" y="261874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사번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4" name="Rect 0"/>
          <p:cNvSpPr>
            <a:spLocks/>
          </p:cNvSpPr>
          <p:nvPr/>
        </p:nvSpPr>
        <p:spPr>
          <a:xfrm rot="0">
            <a:off x="1708150" y="3398520"/>
            <a:ext cx="78803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5" name="Rect 0"/>
          <p:cNvSpPr txBox="1">
            <a:spLocks/>
          </p:cNvSpPr>
          <p:nvPr/>
        </p:nvSpPr>
        <p:spPr>
          <a:xfrm rot="0">
            <a:off x="1656715" y="316484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Rect 0"/>
          <p:cNvSpPr>
            <a:spLocks/>
          </p:cNvSpPr>
          <p:nvPr/>
        </p:nvSpPr>
        <p:spPr>
          <a:xfrm rot="0">
            <a:off x="3188335" y="2857500"/>
            <a:ext cx="98488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7" name="Rect 0"/>
          <p:cNvSpPr txBox="1">
            <a:spLocks/>
          </p:cNvSpPr>
          <p:nvPr/>
        </p:nvSpPr>
        <p:spPr>
          <a:xfrm rot="0">
            <a:off x="3136900" y="2623820"/>
            <a:ext cx="65341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단과대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>
            <a:spLocks/>
          </p:cNvSpPr>
          <p:nvPr/>
        </p:nvSpPr>
        <p:spPr>
          <a:xfrm rot="0">
            <a:off x="4319905" y="2857500"/>
            <a:ext cx="145161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9" name="Rect 0"/>
          <p:cNvSpPr txBox="1">
            <a:spLocks/>
          </p:cNvSpPr>
          <p:nvPr/>
        </p:nvSpPr>
        <p:spPr>
          <a:xfrm rot="0">
            <a:off x="4268470" y="2623820"/>
            <a:ext cx="45212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학과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 rot="0">
            <a:off x="1657350" y="4239260"/>
            <a:ext cx="77025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강의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록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7" name="Rect 0"/>
          <p:cNvSpPr>
            <a:spLocks/>
          </p:cNvSpPr>
          <p:nvPr/>
        </p:nvSpPr>
        <p:spPr>
          <a:xfrm rot="0">
            <a:off x="2630805" y="3408680"/>
            <a:ext cx="107124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88" name="Rect 0"/>
          <p:cNvSpPr txBox="1">
            <a:spLocks/>
          </p:cNvSpPr>
          <p:nvPr/>
        </p:nvSpPr>
        <p:spPr>
          <a:xfrm rot="0">
            <a:off x="2579370" y="3175000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휴대폰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번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9" name="Rect 0"/>
          <p:cNvSpPr>
            <a:spLocks/>
          </p:cNvSpPr>
          <p:nvPr/>
        </p:nvSpPr>
        <p:spPr>
          <a:xfrm rot="0">
            <a:off x="3831590" y="3408680"/>
            <a:ext cx="148590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0" name="Rect 0"/>
          <p:cNvSpPr txBox="1">
            <a:spLocks/>
          </p:cNvSpPr>
          <p:nvPr/>
        </p:nvSpPr>
        <p:spPr>
          <a:xfrm rot="0">
            <a:off x="3780155" y="3175000"/>
            <a:ext cx="6565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E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A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I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L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1" name="Rect 0"/>
          <p:cNvSpPr>
            <a:spLocks/>
          </p:cNvSpPr>
          <p:nvPr/>
        </p:nvSpPr>
        <p:spPr>
          <a:xfrm rot="0">
            <a:off x="1703705" y="3940175"/>
            <a:ext cx="6934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2" name="Rect 0"/>
          <p:cNvSpPr txBox="1">
            <a:spLocks/>
          </p:cNvSpPr>
          <p:nvPr/>
        </p:nvSpPr>
        <p:spPr>
          <a:xfrm rot="0">
            <a:off x="1652270" y="370649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우편번호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3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31390" y="3986530"/>
            <a:ext cx="120015" cy="109855"/>
          </a:xfrm>
          <a:prstGeom prst="rect"/>
          <a:noFill/>
        </p:spPr>
      </p:pic>
      <p:sp>
        <p:nvSpPr>
          <p:cNvPr id="94" name="Rect 0"/>
          <p:cNvSpPr>
            <a:spLocks/>
          </p:cNvSpPr>
          <p:nvPr/>
        </p:nvSpPr>
        <p:spPr>
          <a:xfrm rot="0">
            <a:off x="2548890" y="3942715"/>
            <a:ext cx="222123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 rot="0">
            <a:off x="2497455" y="370903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주소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6" name="Rect 0"/>
          <p:cNvSpPr>
            <a:spLocks/>
          </p:cNvSpPr>
          <p:nvPr/>
        </p:nvSpPr>
        <p:spPr>
          <a:xfrm rot="0">
            <a:off x="4945380" y="3942715"/>
            <a:ext cx="1899920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7" name="Rect 0"/>
          <p:cNvSpPr txBox="1">
            <a:spLocks/>
          </p:cNvSpPr>
          <p:nvPr/>
        </p:nvSpPr>
        <p:spPr>
          <a:xfrm rot="0">
            <a:off x="4893945" y="3709035"/>
            <a:ext cx="84709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상세주소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8" name="Rect 0"/>
          <p:cNvSpPr>
            <a:spLocks/>
          </p:cNvSpPr>
          <p:nvPr/>
        </p:nvSpPr>
        <p:spPr>
          <a:xfrm>
            <a:off x="6339840" y="5640070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목록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9" name="Rect 0"/>
          <p:cNvSpPr>
            <a:spLocks/>
          </p:cNvSpPr>
          <p:nvPr/>
        </p:nvSpPr>
        <p:spPr>
          <a:xfrm rot="0">
            <a:off x="6832600" y="5634990"/>
            <a:ext cx="433070" cy="21590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등록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00" name="Rect 0"/>
          <p:cNvSpPr>
            <a:spLocks/>
          </p:cNvSpPr>
          <p:nvPr/>
        </p:nvSpPr>
        <p:spPr>
          <a:xfrm rot="0">
            <a:off x="6013450" y="358521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101" name="Rect 0"/>
          <p:cNvSpPr>
            <a:spLocks/>
          </p:cNvSpPr>
          <p:nvPr/>
        </p:nvSpPr>
        <p:spPr>
          <a:xfrm rot="0">
            <a:off x="6028690" y="560514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102" name="Rect 0"/>
          <p:cNvSpPr>
            <a:spLocks/>
          </p:cNvSpPr>
          <p:nvPr/>
        </p:nvSpPr>
        <p:spPr>
          <a:xfrm rot="0">
            <a:off x="7314565" y="559752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68" name="Rect 0"/>
          <p:cNvSpPr>
            <a:spLocks/>
          </p:cNvSpPr>
          <p:nvPr/>
        </p:nvSpPr>
        <p:spPr>
          <a:xfrm rot="0">
            <a:off x="1247140" y="209804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pic>
        <p:nvPicPr>
          <p:cNvPr id="104" name="Picture 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7482205" y="4479290"/>
            <a:ext cx="167005" cy="1049020"/>
          </a:xfrm>
          <a:prstGeom prst="rect"/>
          <a:noFill/>
          <a:ln w="0">
            <a:noFill/>
            <a:prstDash/>
          </a:ln>
        </p:spPr>
      </p:pic>
      <p:sp>
        <p:nvSpPr>
          <p:cNvPr id="105" name="Rect 0"/>
          <p:cNvSpPr txBox="1">
            <a:spLocks/>
          </p:cNvSpPr>
          <p:nvPr/>
        </p:nvSpPr>
        <p:spPr>
          <a:xfrm rot="0">
            <a:off x="213360" y="383794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10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913505"/>
            <a:ext cx="177800" cy="177800"/>
          </a:xfrm>
          <a:prstGeom prst="rect"/>
          <a:noFill/>
        </p:spPr>
      </p:pic>
      <p:sp>
        <p:nvSpPr>
          <p:cNvPr id="107" name="Rect 0"/>
          <p:cNvSpPr txBox="1">
            <a:spLocks/>
          </p:cNvSpPr>
          <p:nvPr/>
        </p:nvSpPr>
        <p:spPr>
          <a:xfrm rot="0">
            <a:off x="215900" y="421576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10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291330"/>
            <a:ext cx="177800" cy="177800"/>
          </a:xfrm>
          <a:prstGeom prst="rect"/>
          <a:noFill/>
        </p:spPr>
      </p:pic>
      <p:sp>
        <p:nvSpPr>
          <p:cNvPr id="111" name="도형 340"/>
          <p:cNvSpPr>
            <a:spLocks/>
          </p:cNvSpPr>
          <p:nvPr/>
        </p:nvSpPr>
        <p:spPr>
          <a:xfrm>
            <a:off x="2472055" y="2853690"/>
            <a:ext cx="62230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사번생성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12" name="도형 347"/>
          <p:cNvSpPr>
            <a:spLocks/>
          </p:cNvSpPr>
          <p:nvPr/>
        </p:nvSpPr>
        <p:spPr>
          <a:xfrm rot="0">
            <a:off x="2153285" y="282067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graphicFrame>
        <p:nvGraphicFramePr>
          <p:cNvPr id="113" name="표 365"/>
          <p:cNvGraphicFramePr>
            <a:graphicFrameLocks noGrp="1"/>
          </p:cNvGraphicFramePr>
          <p:nvPr/>
        </p:nvGraphicFramePr>
        <p:xfrm>
          <a:off x="1654810" y="4485640"/>
          <a:ext cx="5779135" cy="104648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10155"/>
                <a:gridCol w="742315"/>
                <a:gridCol w="528320"/>
                <a:gridCol w="750570"/>
                <a:gridCol w="589280"/>
                <a:gridCol w="658495"/>
              </a:tblGrid>
              <a:tr h="25209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강의명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개설년도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개설학기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진행상태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4" name="텍스트 상자 23"/>
          <p:cNvSpPr txBox="1">
            <a:spLocks/>
          </p:cNvSpPr>
          <p:nvPr/>
        </p:nvSpPr>
        <p:spPr>
          <a:xfrm rot="0">
            <a:off x="214630" y="45808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115" name="그림 2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656455"/>
            <a:ext cx="178435" cy="178435"/>
          </a:xfrm>
          <a:prstGeom prst="rect"/>
          <a:noFill/>
        </p:spPr>
      </p:pic>
      <p:sp>
        <p:nvSpPr>
          <p:cNvPr id="116" name="텍스트 상자 25"/>
          <p:cNvSpPr txBox="1">
            <a:spLocks/>
          </p:cNvSpPr>
          <p:nvPr/>
        </p:nvSpPr>
        <p:spPr>
          <a:xfrm rot="0">
            <a:off x="209550" y="49510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117" name="그림 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2666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sp>
        <p:nvSpPr>
          <p:cNvPr id="33" name="Rect 0"/>
          <p:cNvSpPr>
            <a:spLocks/>
          </p:cNvSpPr>
          <p:nvPr/>
        </p:nvSpPr>
        <p:spPr>
          <a:xfrm rot="0">
            <a:off x="1564640" y="2511425"/>
            <a:ext cx="6146165" cy="341503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교수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평가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조회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816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평가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 메뉴 클릭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평가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분류별로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교수별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평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조회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평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 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진행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상태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에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따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다르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게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표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시되며 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평가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가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진행되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지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않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을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미진행으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표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시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교수별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강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평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목록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조회하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화면으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로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 관리자에게만 표시된다.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학생들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평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점수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평균내어 화면에 출력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487805" y="2162175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교수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0970" cy="140970"/>
          </a:xfrm>
          <a:prstGeom prst="rect"/>
          <a:noFill/>
        </p:spPr>
      </p:pic>
      <p:sp>
        <p:nvSpPr>
          <p:cNvPr id="28" name="Rect 0"/>
          <p:cNvSpPr txBox="1">
            <a:spLocks/>
          </p:cNvSpPr>
          <p:nvPr/>
        </p:nvSpPr>
        <p:spPr>
          <a:xfrm rot="0">
            <a:off x="2241550" y="2157730"/>
            <a:ext cx="118173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평가</a:t>
            </a:r>
            <a:r>
              <a:rPr lang="ko-KR" altLang="en-US" sz="1000" b="1"/>
              <a:t> 조회</a:t>
            </a:r>
            <a:endParaRPr lang="ko-KR" altLang="en-US" sz="1000" b="1"/>
          </a:p>
        </p:txBody>
      </p:sp>
      <p:sp>
        <p:nvSpPr>
          <p:cNvPr id="50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5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7800" cy="177800"/>
          </a:xfrm>
          <a:prstGeom prst="rect"/>
          <a:noFill/>
        </p:spPr>
      </p:pic>
      <p:sp>
        <p:nvSpPr>
          <p:cNvPr id="56" name="Rect 0"/>
          <p:cNvSpPr txBox="1">
            <a:spLocks/>
          </p:cNvSpPr>
          <p:nvPr/>
        </p:nvSpPr>
        <p:spPr>
          <a:xfrm rot="0">
            <a:off x="215900" y="262826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5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7800" cy="177800"/>
          </a:xfrm>
          <a:prstGeom prst="rect"/>
          <a:noFill/>
        </p:spPr>
      </p:pic>
      <p:sp>
        <p:nvSpPr>
          <p:cNvPr id="58" name="Rect 0"/>
          <p:cNvSpPr>
            <a:spLocks/>
          </p:cNvSpPr>
          <p:nvPr/>
        </p:nvSpPr>
        <p:spPr>
          <a:xfrm rot="0">
            <a:off x="-635" y="2932430"/>
            <a:ext cx="1397635" cy="85534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9" name="Rect 0"/>
          <p:cNvSpPr>
            <a:spLocks/>
          </p:cNvSpPr>
          <p:nvPr/>
        </p:nvSpPr>
        <p:spPr>
          <a:xfrm rot="0">
            <a:off x="-635" y="3507105"/>
            <a:ext cx="1397635" cy="27813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0" name="Rect 0"/>
          <p:cNvSpPr txBox="1">
            <a:spLocks/>
          </p:cNvSpPr>
          <p:nvPr/>
        </p:nvSpPr>
        <p:spPr>
          <a:xfrm rot="0">
            <a:off x="210820" y="2953385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007360"/>
            <a:ext cx="177800" cy="177800"/>
          </a:xfrm>
          <a:prstGeom prst="rect"/>
          <a:noFill/>
        </p:spPr>
      </p:pic>
      <p:sp>
        <p:nvSpPr>
          <p:cNvPr id="62" name="Rect 0"/>
          <p:cNvSpPr txBox="1">
            <a:spLocks/>
          </p:cNvSpPr>
          <p:nvPr/>
        </p:nvSpPr>
        <p:spPr>
          <a:xfrm rot="0">
            <a:off x="287020" y="3263265"/>
            <a:ext cx="1181735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교수</a:t>
            </a:r>
            <a:r>
              <a:rPr lang="ko-KR" altLang="en-US" sz="1050"/>
              <a:t> 조회</a:t>
            </a:r>
            <a:endParaRPr lang="ko-KR" altLang="en-US" sz="1050"/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 rot="0">
            <a:off x="287020" y="3519170"/>
            <a:ext cx="118173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평가 </a:t>
            </a:r>
            <a:r>
              <a:rPr lang="ko-KR" altLang="en-US" sz="1050"/>
              <a:t>조</a:t>
            </a:r>
            <a:r>
              <a:rPr lang="ko-KR" altLang="en-US" sz="1050"/>
              <a:t>회</a:t>
            </a:r>
            <a:endParaRPr lang="ko-KR" altLang="en-US" sz="105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78105" y="350266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68" name="Rect 0"/>
          <p:cNvSpPr>
            <a:spLocks/>
          </p:cNvSpPr>
          <p:nvPr/>
        </p:nvSpPr>
        <p:spPr>
          <a:xfrm rot="0">
            <a:off x="1354455" y="2656840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70" name="텍스트 상자 348"/>
          <p:cNvSpPr txBox="1">
            <a:spLocks/>
          </p:cNvSpPr>
          <p:nvPr/>
        </p:nvSpPr>
        <p:spPr>
          <a:xfrm rot="0">
            <a:off x="213360" y="3837940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71" name="그림 34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913505"/>
            <a:ext cx="177800" cy="177800"/>
          </a:xfrm>
          <a:prstGeom prst="rect"/>
          <a:noFill/>
        </p:spPr>
      </p:pic>
      <p:sp>
        <p:nvSpPr>
          <p:cNvPr id="72" name="텍스트 상자 350"/>
          <p:cNvSpPr txBox="1">
            <a:spLocks/>
          </p:cNvSpPr>
          <p:nvPr/>
        </p:nvSpPr>
        <p:spPr>
          <a:xfrm rot="0">
            <a:off x="215900" y="4215765"/>
            <a:ext cx="118173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73" name="그림 35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291330"/>
            <a:ext cx="177800" cy="177800"/>
          </a:xfrm>
          <a:prstGeom prst="rect"/>
          <a:noFill/>
        </p:spPr>
      </p:pic>
      <p:sp>
        <p:nvSpPr>
          <p:cNvPr id="76" name="도형 357"/>
          <p:cNvSpPr>
            <a:spLocks/>
          </p:cNvSpPr>
          <p:nvPr/>
        </p:nvSpPr>
        <p:spPr>
          <a:xfrm rot="0">
            <a:off x="4869180" y="2699385"/>
            <a:ext cx="156273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김교수 </a:t>
            </a: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20101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7" name="그림 3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41415" y="2734310"/>
            <a:ext cx="134620" cy="149860"/>
          </a:xfrm>
          <a:prstGeom prst="rect"/>
          <a:noFill/>
        </p:spPr>
      </p:pic>
      <p:sp>
        <p:nvSpPr>
          <p:cNvPr id="78" name="도형 359"/>
          <p:cNvSpPr>
            <a:spLocks/>
          </p:cNvSpPr>
          <p:nvPr/>
        </p:nvSpPr>
        <p:spPr>
          <a:xfrm rot="0">
            <a:off x="6512560" y="2719070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79" name="도형 360"/>
          <p:cNvSpPr>
            <a:spLocks/>
          </p:cNvSpPr>
          <p:nvPr/>
        </p:nvSpPr>
        <p:spPr>
          <a:xfrm rot="0">
            <a:off x="1746250" y="2706370"/>
            <a:ext cx="111442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사회과학대학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0" name="그림 36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70175" y="2741295"/>
            <a:ext cx="134620" cy="149860"/>
          </a:xfrm>
          <a:prstGeom prst="rect"/>
          <a:noFill/>
        </p:spPr>
      </p:pic>
      <p:sp>
        <p:nvSpPr>
          <p:cNvPr id="81" name="도형 362"/>
          <p:cNvSpPr>
            <a:spLocks/>
          </p:cNvSpPr>
          <p:nvPr/>
        </p:nvSpPr>
        <p:spPr>
          <a:xfrm rot="0">
            <a:off x="3001010" y="2709545"/>
            <a:ext cx="1725295" cy="21526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행정학과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2" name="그림 36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26280" y="2734945"/>
            <a:ext cx="134620" cy="168910"/>
          </a:xfrm>
          <a:prstGeom prst="rect"/>
          <a:noFill/>
        </p:spPr>
      </p:pic>
      <p:graphicFrame>
        <p:nvGraphicFramePr>
          <p:cNvPr id="83" name="표 366"/>
          <p:cNvGraphicFramePr>
            <a:graphicFrameLocks noGrp="1"/>
          </p:cNvGraphicFramePr>
          <p:nvPr/>
        </p:nvGraphicFramePr>
        <p:xfrm>
          <a:off x="1654810" y="3921125"/>
          <a:ext cx="5779135" cy="149669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047240"/>
                <a:gridCol w="597535"/>
                <a:gridCol w="488315"/>
                <a:gridCol w="770255"/>
                <a:gridCol w="693420"/>
                <a:gridCol w="692785"/>
                <a:gridCol w="489585"/>
              </a:tblGrid>
              <a:tr h="35179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강의명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개설년도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개설학기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진행상태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평</a:t>
                      </a: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점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38163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행정관리론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전필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진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행 중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•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163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조직관리론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전선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진행 중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•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163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행정학의 이해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교선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•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완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료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4.5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4" name="그림 371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7482205" y="3916045"/>
            <a:ext cx="159385" cy="1520825"/>
          </a:xfrm>
          <a:prstGeom prst="rect"/>
          <a:noFill/>
          <a:ln w="0">
            <a:noFill/>
            <a:prstDash/>
          </a:ln>
        </p:spPr>
      </p:pic>
      <p:sp>
        <p:nvSpPr>
          <p:cNvPr id="85" name="도형 372"/>
          <p:cNvSpPr>
            <a:spLocks/>
          </p:cNvSpPr>
          <p:nvPr/>
        </p:nvSpPr>
        <p:spPr>
          <a:xfrm rot="0">
            <a:off x="1653540" y="3024505"/>
            <a:ext cx="5781040" cy="81216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9" name="Rect 0"/>
          <p:cNvSpPr>
            <a:spLocks/>
          </p:cNvSpPr>
          <p:nvPr/>
        </p:nvSpPr>
        <p:spPr>
          <a:xfrm rot="0">
            <a:off x="1362075" y="387413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86" name="도형 2"/>
          <p:cNvSpPr>
            <a:spLocks/>
          </p:cNvSpPr>
          <p:nvPr/>
        </p:nvSpPr>
        <p:spPr>
          <a:xfrm rot="0">
            <a:off x="6096635" y="431355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87" name="텍스트 상자 3"/>
          <p:cNvSpPr txBox="1">
            <a:spLocks/>
          </p:cNvSpPr>
          <p:nvPr/>
        </p:nvSpPr>
        <p:spPr>
          <a:xfrm rot="0">
            <a:off x="1753235" y="3123565"/>
            <a:ext cx="120269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김</a:t>
            </a:r>
            <a:r>
              <a:rPr lang="ko-KR" sz="1200">
                <a:latin typeface="맑은 고딕" charset="0"/>
                <a:ea typeface="맑은 고딕" charset="0"/>
              </a:rPr>
              <a:t>교수</a:t>
            </a:r>
            <a:r>
              <a:rPr lang="ko-KR" sz="1200">
                <a:latin typeface="맑은 고딕" charset="0"/>
                <a:ea typeface="맑은 고딕" charset="0"/>
              </a:rPr>
              <a:t>  </a:t>
            </a:r>
            <a:r>
              <a:rPr lang="ko-KR" sz="900">
                <a:latin typeface="맑은 고딕" charset="0"/>
                <a:ea typeface="맑은 고딕" charset="0"/>
              </a:rPr>
              <a:t>행정학</a:t>
            </a:r>
            <a:r>
              <a:rPr lang="ko-KR" sz="900">
                <a:latin typeface="맑은 고딕" charset="0"/>
                <a:ea typeface="맑은 고딕" charset="0"/>
              </a:rPr>
              <a:t>과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8" name="텍스트 상자 4"/>
          <p:cNvSpPr txBox="1">
            <a:spLocks/>
          </p:cNvSpPr>
          <p:nvPr/>
        </p:nvSpPr>
        <p:spPr>
          <a:xfrm rot="0">
            <a:off x="1791970" y="3514725"/>
            <a:ext cx="1071880" cy="2470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현</a:t>
            </a:r>
            <a:r>
              <a:rPr lang="ko-KR" sz="1000">
                <a:latin typeface="맑은 고딕" charset="0"/>
                <a:ea typeface="맑은 고딕" charset="0"/>
              </a:rPr>
              <a:t>재 </a:t>
            </a:r>
            <a:r>
              <a:rPr lang="ko-KR" sz="1000">
                <a:latin typeface="맑은 고딕" charset="0"/>
                <a:ea typeface="맑은 고딕" charset="0"/>
              </a:rPr>
              <a:t>학</a:t>
            </a:r>
            <a:r>
              <a:rPr lang="ko-KR" sz="1000">
                <a:latin typeface="맑은 고딕" charset="0"/>
                <a:ea typeface="맑은 고딕" charset="0"/>
              </a:rPr>
              <a:t>기 </a:t>
            </a:r>
            <a:r>
              <a:rPr lang="ko-KR" sz="1000">
                <a:latin typeface="맑은 고딕" charset="0"/>
                <a:ea typeface="맑은 고딕" charset="0"/>
              </a:rPr>
              <a:t>평</a:t>
            </a:r>
            <a:r>
              <a:rPr lang="ko-KR" sz="1000">
                <a:latin typeface="맑은 고딕" charset="0"/>
                <a:ea typeface="맑은 고딕" charset="0"/>
              </a:rPr>
              <a:t>점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89" name="텍스트 상자 5"/>
          <p:cNvSpPr txBox="1">
            <a:spLocks/>
          </p:cNvSpPr>
          <p:nvPr/>
        </p:nvSpPr>
        <p:spPr>
          <a:xfrm rot="0">
            <a:off x="2805430" y="3540760"/>
            <a:ext cx="1071880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 i="0" b="0">
                <a:solidFill>
                  <a:schemeClr val="dk1"/>
                </a:solidFill>
                <a:latin typeface="Arial" charset="0"/>
                <a:ea typeface="Arial" charset="0"/>
              </a:rPr>
              <a:t>진행 중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90" name="텍스트 상자 6"/>
          <p:cNvSpPr txBox="1">
            <a:spLocks/>
          </p:cNvSpPr>
          <p:nvPr/>
        </p:nvSpPr>
        <p:spPr>
          <a:xfrm rot="0">
            <a:off x="3502025" y="3509645"/>
            <a:ext cx="686435" cy="2470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총 </a:t>
            </a:r>
            <a:r>
              <a:rPr lang="ko-KR" sz="1000">
                <a:latin typeface="맑은 고딕" charset="0"/>
                <a:ea typeface="맑은 고딕" charset="0"/>
              </a:rPr>
              <a:t>평</a:t>
            </a:r>
            <a:r>
              <a:rPr lang="ko-KR" sz="1000">
                <a:latin typeface="맑은 고딕" charset="0"/>
                <a:ea typeface="맑은 고딕" charset="0"/>
              </a:rPr>
              <a:t>점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91" name="텍스트 상자 7"/>
          <p:cNvSpPr txBox="1">
            <a:spLocks/>
          </p:cNvSpPr>
          <p:nvPr/>
        </p:nvSpPr>
        <p:spPr>
          <a:xfrm rot="0">
            <a:off x="4109720" y="3528060"/>
            <a:ext cx="1071880" cy="216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" i="0" b="0">
                <a:solidFill>
                  <a:schemeClr val="dk1"/>
                </a:solidFill>
                <a:latin typeface="Arial" charset="0"/>
                <a:ea typeface="Arial" charset="0"/>
              </a:rPr>
              <a:t>4</a:t>
            </a:r>
            <a:r>
              <a:rPr lang="ko-KR" sz="800" i="0" b="0">
                <a:solidFill>
                  <a:schemeClr val="dk1"/>
                </a:solidFill>
                <a:latin typeface="Arial" charset="0"/>
                <a:ea typeface="Arial" charset="0"/>
              </a:rPr>
              <a:t>.7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92" name="텍스트 상자 27"/>
          <p:cNvSpPr txBox="1">
            <a:spLocks/>
          </p:cNvSpPr>
          <p:nvPr/>
        </p:nvSpPr>
        <p:spPr>
          <a:xfrm rot="0">
            <a:off x="214630" y="45808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93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656455"/>
            <a:ext cx="178435" cy="178435"/>
          </a:xfrm>
          <a:prstGeom prst="rect"/>
          <a:noFill/>
        </p:spPr>
      </p:pic>
      <p:sp>
        <p:nvSpPr>
          <p:cNvPr id="94" name="텍스트 상자 29"/>
          <p:cNvSpPr txBox="1">
            <a:spLocks/>
          </p:cNvSpPr>
          <p:nvPr/>
        </p:nvSpPr>
        <p:spPr>
          <a:xfrm rot="0">
            <a:off x="209550" y="49510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95" name="그림 3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2666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강의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강의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조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45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670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 화면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분류별로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 목록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통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 검색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재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강의명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해당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의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세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정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보 페이지로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의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등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록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강의를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관리하는 페이지.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강의를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등록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으며 강의명을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클릭하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여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조회,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정,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삭제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할 수 있다.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68580" y="368236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8435" cy="178435"/>
          </a:xfrm>
          <a:prstGeom prst="rect"/>
          <a:noFill/>
        </p:spPr>
      </p:pic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8435" cy="178435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8435" cy="178435"/>
          </a:xfrm>
          <a:prstGeom prst="rect"/>
          <a:noFill/>
        </p:spPr>
      </p:pic>
      <p:sp>
        <p:nvSpPr>
          <p:cNvPr id="50" name="도형 10"/>
          <p:cNvSpPr>
            <a:spLocks/>
          </p:cNvSpPr>
          <p:nvPr/>
        </p:nvSpPr>
        <p:spPr>
          <a:xfrm rot="0">
            <a:off x="0" y="3359150"/>
            <a:ext cx="1398270" cy="85598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1" name="도형 11"/>
          <p:cNvSpPr>
            <a:spLocks/>
          </p:cNvSpPr>
          <p:nvPr/>
        </p:nvSpPr>
        <p:spPr>
          <a:xfrm rot="0">
            <a:off x="0" y="3689985"/>
            <a:ext cx="1398270" cy="27876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9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418840"/>
            <a:ext cx="178435" cy="178435"/>
          </a:xfrm>
          <a:prstGeom prst="rect"/>
          <a:noFill/>
        </p:spPr>
      </p:pic>
      <p:sp>
        <p:nvSpPr>
          <p:cNvPr id="52" name="텍스트 상자 59"/>
          <p:cNvSpPr txBox="1">
            <a:spLocks/>
          </p:cNvSpPr>
          <p:nvPr/>
        </p:nvSpPr>
        <p:spPr>
          <a:xfrm rot="0">
            <a:off x="1487805" y="2162175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강의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pic>
        <p:nvPicPr>
          <p:cNvPr id="53" name="그림 6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1605" cy="141605"/>
          </a:xfrm>
          <a:prstGeom prst="rect"/>
          <a:noFill/>
        </p:spPr>
      </p:pic>
      <p:sp>
        <p:nvSpPr>
          <p:cNvPr id="54" name="텍스트 상자 61"/>
          <p:cNvSpPr txBox="1">
            <a:spLocks/>
          </p:cNvSpPr>
          <p:nvPr/>
        </p:nvSpPr>
        <p:spPr>
          <a:xfrm rot="0">
            <a:off x="2241550" y="2157730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강의</a:t>
            </a:r>
            <a:r>
              <a:rPr lang="ko-KR" altLang="en-US" sz="1000" b="1"/>
              <a:t> 조회</a:t>
            </a:r>
            <a:endParaRPr lang="ko-KR" altLang="en-US" sz="1000" b="1"/>
          </a:p>
        </p:txBody>
      </p:sp>
      <p:sp>
        <p:nvSpPr>
          <p:cNvPr id="55" name="텍스트 상자 65"/>
          <p:cNvSpPr txBox="1">
            <a:spLocks/>
          </p:cNvSpPr>
          <p:nvPr/>
        </p:nvSpPr>
        <p:spPr>
          <a:xfrm rot="0">
            <a:off x="287020" y="3689985"/>
            <a:ext cx="1182370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강의</a:t>
            </a:r>
            <a:r>
              <a:rPr lang="ko-KR" altLang="en-US" sz="1050"/>
              <a:t> 조회</a:t>
            </a:r>
            <a:endParaRPr lang="ko-KR" altLang="en-US" sz="1050"/>
          </a:p>
        </p:txBody>
      </p:sp>
      <p:sp>
        <p:nvSpPr>
          <p:cNvPr id="56" name="텍스트 상자 66"/>
          <p:cNvSpPr txBox="1">
            <a:spLocks/>
          </p:cNvSpPr>
          <p:nvPr/>
        </p:nvSpPr>
        <p:spPr>
          <a:xfrm rot="0">
            <a:off x="287020" y="3945890"/>
            <a:ext cx="1182370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강의 </a:t>
            </a:r>
            <a:r>
              <a:rPr lang="ko-KR" altLang="en-US" sz="1050"/>
              <a:t>계획</a:t>
            </a:r>
            <a:r>
              <a:rPr lang="ko-KR" altLang="en-US" sz="1050"/>
              <a:t>서</a:t>
            </a:r>
            <a:endParaRPr lang="ko-KR" altLang="en-US" sz="1050"/>
          </a:p>
        </p:txBody>
      </p:sp>
      <p:sp>
        <p:nvSpPr>
          <p:cNvPr id="57" name="도형 67"/>
          <p:cNvSpPr>
            <a:spLocks/>
          </p:cNvSpPr>
          <p:nvPr/>
        </p:nvSpPr>
        <p:spPr>
          <a:xfrm rot="0">
            <a:off x="2667635" y="3027680"/>
            <a:ext cx="107823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도형 68"/>
          <p:cNvSpPr>
            <a:spLocks/>
          </p:cNvSpPr>
          <p:nvPr/>
        </p:nvSpPr>
        <p:spPr>
          <a:xfrm rot="0">
            <a:off x="1682115" y="3031490"/>
            <a:ext cx="87630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강의명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9" name="그림 6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67280" y="3066415"/>
            <a:ext cx="135255" cy="150495"/>
          </a:xfrm>
          <a:prstGeom prst="rect"/>
          <a:noFill/>
        </p:spPr>
      </p:pic>
      <p:pic>
        <p:nvPicPr>
          <p:cNvPr id="60" name="그림 7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86480" y="3066415"/>
            <a:ext cx="120650" cy="110490"/>
          </a:xfrm>
          <a:prstGeom prst="rect"/>
          <a:noFill/>
        </p:spPr>
      </p:pic>
      <p:sp>
        <p:nvSpPr>
          <p:cNvPr id="61" name="도형 71"/>
          <p:cNvSpPr>
            <a:spLocks/>
          </p:cNvSpPr>
          <p:nvPr/>
        </p:nvSpPr>
        <p:spPr>
          <a:xfrm rot="0">
            <a:off x="1677670" y="2729230"/>
            <a:ext cx="111506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단과대학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2" name="그림 7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01595" y="2764155"/>
            <a:ext cx="135255" cy="150495"/>
          </a:xfrm>
          <a:prstGeom prst="rect"/>
          <a:noFill/>
        </p:spPr>
      </p:pic>
      <p:sp>
        <p:nvSpPr>
          <p:cNvPr id="63" name="도형 73"/>
          <p:cNvSpPr>
            <a:spLocks/>
          </p:cNvSpPr>
          <p:nvPr/>
        </p:nvSpPr>
        <p:spPr>
          <a:xfrm rot="0">
            <a:off x="2932430" y="2732405"/>
            <a:ext cx="172593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학과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4" name="그림 7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457700" y="2757805"/>
            <a:ext cx="135255" cy="169545"/>
          </a:xfrm>
          <a:prstGeom prst="rect"/>
          <a:noFill/>
        </p:spPr>
      </p:pic>
      <p:sp>
        <p:nvSpPr>
          <p:cNvPr id="65" name="도형 75"/>
          <p:cNvSpPr>
            <a:spLocks/>
          </p:cNvSpPr>
          <p:nvPr/>
        </p:nvSpPr>
        <p:spPr>
          <a:xfrm rot="0">
            <a:off x="4787265" y="2731770"/>
            <a:ext cx="69723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구분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6" name="그림 7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293360" y="2766695"/>
            <a:ext cx="135255" cy="150495"/>
          </a:xfrm>
          <a:prstGeom prst="rect"/>
          <a:noFill/>
        </p:spPr>
      </p:pic>
      <p:sp>
        <p:nvSpPr>
          <p:cNvPr id="67" name="도형 77"/>
          <p:cNvSpPr>
            <a:spLocks/>
          </p:cNvSpPr>
          <p:nvPr/>
        </p:nvSpPr>
        <p:spPr>
          <a:xfrm rot="0">
            <a:off x="6376670" y="3020060"/>
            <a:ext cx="2171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8" name="그림 7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410960" y="3070225"/>
            <a:ext cx="135255" cy="150495"/>
          </a:xfrm>
          <a:prstGeom prst="rect"/>
          <a:noFill/>
        </p:spPr>
      </p:pic>
      <p:sp>
        <p:nvSpPr>
          <p:cNvPr id="69" name="텍스트 상자 79"/>
          <p:cNvSpPr txBox="1">
            <a:spLocks/>
          </p:cNvSpPr>
          <p:nvPr/>
        </p:nvSpPr>
        <p:spPr>
          <a:xfrm rot="0">
            <a:off x="6551930" y="3022600"/>
            <a:ext cx="187706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현재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 조회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0" name="도형 80"/>
          <p:cNvSpPr>
            <a:spLocks/>
          </p:cNvSpPr>
          <p:nvPr/>
        </p:nvSpPr>
        <p:spPr>
          <a:xfrm rot="0">
            <a:off x="5626735" y="2734945"/>
            <a:ext cx="7251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개설년도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1" name="그림 8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60770" y="2769870"/>
            <a:ext cx="135255" cy="150495"/>
          </a:xfrm>
          <a:prstGeom prst="rect"/>
          <a:noFill/>
        </p:spPr>
      </p:pic>
      <p:sp>
        <p:nvSpPr>
          <p:cNvPr id="72" name="도형 82"/>
          <p:cNvSpPr>
            <a:spLocks/>
          </p:cNvSpPr>
          <p:nvPr/>
        </p:nvSpPr>
        <p:spPr>
          <a:xfrm rot="0">
            <a:off x="6477635" y="2734310"/>
            <a:ext cx="57975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학기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3" name="그림 8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66255" y="2769235"/>
            <a:ext cx="135255" cy="150495"/>
          </a:xfrm>
          <a:prstGeom prst="rect"/>
          <a:noFill/>
        </p:spPr>
      </p:pic>
      <p:graphicFrame>
        <p:nvGraphicFramePr>
          <p:cNvPr id="74" name="표 84"/>
          <p:cNvGraphicFramePr>
            <a:graphicFrameLocks noGrp="1"/>
          </p:cNvGraphicFramePr>
          <p:nvPr/>
        </p:nvGraphicFramePr>
        <p:xfrm>
          <a:off x="1654810" y="3318510"/>
          <a:ext cx="5779135" cy="216090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810260"/>
                <a:gridCol w="1937385"/>
                <a:gridCol w="772795"/>
                <a:gridCol w="452120"/>
                <a:gridCol w="474345"/>
                <a:gridCol w="704850"/>
                <a:gridCol w="627380"/>
              </a:tblGrid>
              <a:tr h="24955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강의코드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강의명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개설년도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개설학기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전필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전필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선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교필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24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교선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•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21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강의6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전필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100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강의7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전필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5" name="그림 86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7482205" y="3322955"/>
            <a:ext cx="167005" cy="2152015"/>
          </a:xfrm>
          <a:prstGeom prst="rect"/>
          <a:noFill/>
          <a:ln w="0">
            <a:noFill/>
            <a:prstDash/>
          </a:ln>
        </p:spPr>
      </p:pic>
      <p:sp>
        <p:nvSpPr>
          <p:cNvPr id="76" name="텍스트 상자 87"/>
          <p:cNvSpPr txBox="1">
            <a:spLocks/>
          </p:cNvSpPr>
          <p:nvPr/>
        </p:nvSpPr>
        <p:spPr>
          <a:xfrm rot="0">
            <a:off x="3756025" y="3018155"/>
            <a:ext cx="187706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정렬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도형 88"/>
          <p:cNvSpPr>
            <a:spLocks/>
          </p:cNvSpPr>
          <p:nvPr/>
        </p:nvSpPr>
        <p:spPr>
          <a:xfrm rot="0">
            <a:off x="4131945" y="3028950"/>
            <a:ext cx="7251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강의명순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8" name="그림 8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665980" y="3063875"/>
            <a:ext cx="135255" cy="150495"/>
          </a:xfrm>
          <a:prstGeom prst="rect"/>
          <a:noFill/>
        </p:spPr>
      </p:pic>
      <p:sp>
        <p:nvSpPr>
          <p:cNvPr id="79" name="도형 90"/>
          <p:cNvSpPr>
            <a:spLocks/>
          </p:cNvSpPr>
          <p:nvPr/>
        </p:nvSpPr>
        <p:spPr>
          <a:xfrm rot="0">
            <a:off x="46990" y="368617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80" name="도형 91"/>
          <p:cNvSpPr>
            <a:spLocks/>
          </p:cNvSpPr>
          <p:nvPr/>
        </p:nvSpPr>
        <p:spPr>
          <a:xfrm rot="0">
            <a:off x="1341120" y="269113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81" name="도형 92"/>
          <p:cNvSpPr>
            <a:spLocks/>
          </p:cNvSpPr>
          <p:nvPr/>
        </p:nvSpPr>
        <p:spPr>
          <a:xfrm rot="0">
            <a:off x="1348740" y="302069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82" name="도형 93"/>
          <p:cNvSpPr>
            <a:spLocks/>
          </p:cNvSpPr>
          <p:nvPr/>
        </p:nvSpPr>
        <p:spPr>
          <a:xfrm rot="0">
            <a:off x="6011545" y="298196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83" name="도형 94"/>
          <p:cNvSpPr>
            <a:spLocks/>
          </p:cNvSpPr>
          <p:nvPr/>
        </p:nvSpPr>
        <p:spPr>
          <a:xfrm rot="0">
            <a:off x="2995295" y="354076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84" name="도형 99"/>
          <p:cNvSpPr>
            <a:spLocks/>
          </p:cNvSpPr>
          <p:nvPr/>
        </p:nvSpPr>
        <p:spPr>
          <a:xfrm rot="0">
            <a:off x="6932295" y="5574030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등록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85" name="도형 100"/>
          <p:cNvSpPr>
            <a:spLocks/>
          </p:cNvSpPr>
          <p:nvPr/>
        </p:nvSpPr>
        <p:spPr>
          <a:xfrm rot="0">
            <a:off x="6588760" y="551116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  <p:sp>
        <p:nvSpPr>
          <p:cNvPr id="86" name="텍스트 상자 176"/>
          <p:cNvSpPr txBox="1">
            <a:spLocks/>
          </p:cNvSpPr>
          <p:nvPr/>
        </p:nvSpPr>
        <p:spPr>
          <a:xfrm rot="0">
            <a:off x="215900" y="426148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pic>
        <p:nvPicPr>
          <p:cNvPr id="87" name="그림 17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337050"/>
            <a:ext cx="178435" cy="178435"/>
          </a:xfrm>
          <a:prstGeom prst="rect"/>
          <a:noFill/>
        </p:spPr>
      </p:pic>
      <p:sp>
        <p:nvSpPr>
          <p:cNvPr id="88" name="텍스트 상자 178"/>
          <p:cNvSpPr txBox="1">
            <a:spLocks/>
          </p:cNvSpPr>
          <p:nvPr/>
        </p:nvSpPr>
        <p:spPr>
          <a:xfrm rot="0">
            <a:off x="214630" y="462661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89" name="그림 17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702175"/>
            <a:ext cx="178435" cy="178435"/>
          </a:xfrm>
          <a:prstGeom prst="rect"/>
          <a:noFill/>
        </p:spPr>
      </p:pic>
      <p:sp>
        <p:nvSpPr>
          <p:cNvPr id="90" name="텍스트 상자 180"/>
          <p:cNvSpPr txBox="1">
            <a:spLocks/>
          </p:cNvSpPr>
          <p:nvPr/>
        </p:nvSpPr>
        <p:spPr>
          <a:xfrm rot="0">
            <a:off x="209550" y="49968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91" name="그림 18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7238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841623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비밀번호찾기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최주연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비밀번호찾기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9547"/>
              </p:ext>
            </p:extLst>
          </p:nvPr>
        </p:nvGraphicFramePr>
        <p:xfrm>
          <a:off x="8512044" y="2"/>
          <a:ext cx="3679954" cy="6857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6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2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학번 또는 사번을 입력하고 인증번호를 발송하여 본인 인증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2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비밀번호 입력페이지로 이동하여 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비밀번호 입력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변경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4415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0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/>
                        <a:t>로그인화면의</a:t>
                      </a:r>
                      <a:r>
                        <a:rPr lang="ko-KR" altLang="en-US" sz="900" b="0" dirty="0"/>
                        <a:t> </a:t>
                      </a:r>
                      <a:r>
                        <a:rPr lang="ko-KR" altLang="en-US" sz="900" b="0" dirty="0" err="1"/>
                        <a:t>비밀번호찾기</a:t>
                      </a:r>
                      <a:r>
                        <a:rPr lang="ko-KR" altLang="en-US" sz="900" b="0" dirty="0"/>
                        <a:t> </a:t>
                      </a:r>
                      <a:r>
                        <a:rPr lang="ko-KR" altLang="en-US" sz="900" b="0" dirty="0" err="1"/>
                        <a:t>클릭시</a:t>
                      </a:r>
                      <a:r>
                        <a:rPr lang="ko-KR" altLang="en-US" sz="900" b="0" dirty="0"/>
                        <a:t> 나오는 화면</a:t>
                      </a:r>
                      <a:endParaRPr lang="en-US" altLang="ko-KR" sz="900" b="0" dirty="0"/>
                    </a:p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1AD5DC4-E1EC-0470-9FFB-0FDA7763C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" y="2698115"/>
            <a:ext cx="3366135" cy="2019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D4C82F-4446-BA8E-EA52-2E2E5863E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3"/>
          <a:stretch/>
        </p:blipFill>
        <p:spPr>
          <a:xfrm>
            <a:off x="4814570" y="2681605"/>
            <a:ext cx="3220085" cy="205232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E5CE70-58E8-D3CC-6AE1-76BF1528B867}"/>
              </a:ext>
            </a:extLst>
          </p:cNvPr>
          <p:cNvCxnSpPr/>
          <p:nvPr/>
        </p:nvCxnSpPr>
        <p:spPr>
          <a:xfrm>
            <a:off x="3959225" y="3817620"/>
            <a:ext cx="537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90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강의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강의 상세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정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94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해당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계획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 창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 조회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화면으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삭제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확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인 창을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띄우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며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확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인 클릭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삭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제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수정한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의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정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보 저장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207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강의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보 화면으로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관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리자에게만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표시된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강의를 수정하고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삭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제 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68580" y="368236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8435" cy="178435"/>
          </a:xfrm>
          <a:prstGeom prst="rect"/>
          <a:noFill/>
        </p:spPr>
      </p:pic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8435" cy="178435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8435" cy="178435"/>
          </a:xfrm>
          <a:prstGeom prst="rect"/>
          <a:noFill/>
        </p:spPr>
      </p:pic>
      <p:sp>
        <p:nvSpPr>
          <p:cNvPr id="50" name="Rect 0"/>
          <p:cNvSpPr>
            <a:spLocks/>
          </p:cNvSpPr>
          <p:nvPr/>
        </p:nvSpPr>
        <p:spPr>
          <a:xfrm rot="0">
            <a:off x="0" y="3359150"/>
            <a:ext cx="1398270" cy="85598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1" name="Rect 0"/>
          <p:cNvSpPr>
            <a:spLocks/>
          </p:cNvSpPr>
          <p:nvPr/>
        </p:nvSpPr>
        <p:spPr>
          <a:xfrm rot="0">
            <a:off x="0" y="3689985"/>
            <a:ext cx="1398270" cy="27876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418840"/>
            <a:ext cx="178435" cy="178435"/>
          </a:xfrm>
          <a:prstGeom prst="rect"/>
          <a:noFill/>
        </p:spPr>
      </p:pic>
      <p:sp>
        <p:nvSpPr>
          <p:cNvPr id="52" name="Rect 0"/>
          <p:cNvSpPr txBox="1">
            <a:spLocks/>
          </p:cNvSpPr>
          <p:nvPr/>
        </p:nvSpPr>
        <p:spPr>
          <a:xfrm rot="0">
            <a:off x="1487805" y="2162175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강의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pic>
        <p:nvPicPr>
          <p:cNvPr id="5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1605" cy="141605"/>
          </a:xfrm>
          <a:prstGeom prst="rect"/>
          <a:noFill/>
        </p:spPr>
      </p:pic>
      <p:sp>
        <p:nvSpPr>
          <p:cNvPr id="54" name="Rect 0"/>
          <p:cNvSpPr txBox="1">
            <a:spLocks/>
          </p:cNvSpPr>
          <p:nvPr/>
        </p:nvSpPr>
        <p:spPr>
          <a:xfrm rot="0">
            <a:off x="2241550" y="2157730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강의</a:t>
            </a:r>
            <a:r>
              <a:rPr lang="ko-KR" altLang="en-US" sz="1000" b="1"/>
              <a:t> 조회</a:t>
            </a:r>
            <a:endParaRPr lang="ko-KR" altLang="en-US" sz="1000" b="1"/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287020" y="3689985"/>
            <a:ext cx="1182370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강의</a:t>
            </a:r>
            <a:r>
              <a:rPr lang="ko-KR" altLang="en-US" sz="1050"/>
              <a:t> 조회</a:t>
            </a:r>
            <a:endParaRPr lang="ko-KR" altLang="en-US" sz="1050"/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 rot="0">
            <a:off x="287020" y="3945890"/>
            <a:ext cx="1182370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강의 </a:t>
            </a:r>
            <a:r>
              <a:rPr lang="ko-KR" altLang="en-US" sz="1050"/>
              <a:t>계획</a:t>
            </a:r>
            <a:r>
              <a:rPr lang="ko-KR" altLang="en-US" sz="1050"/>
              <a:t>서</a:t>
            </a:r>
            <a:endParaRPr lang="ko-KR" altLang="en-US" sz="1050"/>
          </a:p>
        </p:txBody>
      </p:sp>
      <p:sp>
        <p:nvSpPr>
          <p:cNvPr id="57" name="도형 101"/>
          <p:cNvSpPr>
            <a:spLocks/>
          </p:cNvSpPr>
          <p:nvPr/>
        </p:nvSpPr>
        <p:spPr>
          <a:xfrm rot="0">
            <a:off x="1720850" y="3347720"/>
            <a:ext cx="72199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sz="800" i="0" b="0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800" i="0" b="0">
                <a:solidFill>
                  <a:schemeClr val="dk1"/>
                </a:solidFill>
                <a:latin typeface="맑은 고딕" charset="0"/>
                <a:ea typeface="맑은 고딕" charset="0"/>
              </a:rPr>
              <a:t>023</a:t>
            </a:r>
            <a:r>
              <a:rPr lang="ko-KR" sz="800" i="0" b="0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800" i="0" b="0">
                <a:solidFill>
                  <a:schemeClr val="dk1"/>
                </a:solidFill>
                <a:latin typeface="맑은 고딕" charset="0"/>
                <a:ea typeface="맑은 고딕" charset="0"/>
              </a:rPr>
              <a:t>1001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58" name="텍스트 상자 102"/>
          <p:cNvSpPr txBox="1">
            <a:spLocks/>
          </p:cNvSpPr>
          <p:nvPr/>
        </p:nvSpPr>
        <p:spPr>
          <a:xfrm rot="0">
            <a:off x="1669415" y="3114040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강의코드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도형 103"/>
          <p:cNvSpPr>
            <a:spLocks/>
          </p:cNvSpPr>
          <p:nvPr/>
        </p:nvSpPr>
        <p:spPr>
          <a:xfrm rot="0">
            <a:off x="2548255" y="3352800"/>
            <a:ext cx="244411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강의1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0" name="텍스트 상자 104"/>
          <p:cNvSpPr txBox="1">
            <a:spLocks/>
          </p:cNvSpPr>
          <p:nvPr/>
        </p:nvSpPr>
        <p:spPr>
          <a:xfrm rot="0">
            <a:off x="2496820" y="3119120"/>
            <a:ext cx="65405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강의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명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107"/>
          <p:cNvSpPr>
            <a:spLocks/>
          </p:cNvSpPr>
          <p:nvPr/>
        </p:nvSpPr>
        <p:spPr>
          <a:xfrm rot="0">
            <a:off x="1738630" y="4411345"/>
            <a:ext cx="7886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송찬중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4" name="텍스트 상자 108"/>
          <p:cNvSpPr txBox="1">
            <a:spLocks/>
          </p:cNvSpPr>
          <p:nvPr/>
        </p:nvSpPr>
        <p:spPr>
          <a:xfrm rot="0">
            <a:off x="1687195" y="4177665"/>
            <a:ext cx="64071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담당교수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도형 109"/>
          <p:cNvSpPr>
            <a:spLocks/>
          </p:cNvSpPr>
          <p:nvPr/>
        </p:nvSpPr>
        <p:spPr>
          <a:xfrm rot="0">
            <a:off x="2661285" y="4421505"/>
            <a:ext cx="107188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010-1111-1111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6" name="텍스트 상자 110"/>
          <p:cNvSpPr txBox="1">
            <a:spLocks/>
          </p:cNvSpPr>
          <p:nvPr/>
        </p:nvSpPr>
        <p:spPr>
          <a:xfrm rot="0">
            <a:off x="2609850" y="4187825"/>
            <a:ext cx="847725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휴대폰 번호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도형 111"/>
          <p:cNvSpPr>
            <a:spLocks/>
          </p:cNvSpPr>
          <p:nvPr/>
        </p:nvSpPr>
        <p:spPr>
          <a:xfrm rot="0">
            <a:off x="3862070" y="4421505"/>
            <a:ext cx="148653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mail@ddit.com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68" name="텍스트 상자 112"/>
          <p:cNvSpPr txBox="1">
            <a:spLocks/>
          </p:cNvSpPr>
          <p:nvPr/>
        </p:nvSpPr>
        <p:spPr>
          <a:xfrm rot="0">
            <a:off x="3810635" y="4187825"/>
            <a:ext cx="657225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E-MAIL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도형 116"/>
          <p:cNvSpPr>
            <a:spLocks/>
          </p:cNvSpPr>
          <p:nvPr/>
        </p:nvSpPr>
        <p:spPr>
          <a:xfrm rot="0">
            <a:off x="5123180" y="3350260"/>
            <a:ext cx="56578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전필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0" name="텍스트 상자 117"/>
          <p:cNvSpPr txBox="1">
            <a:spLocks/>
          </p:cNvSpPr>
          <p:nvPr/>
        </p:nvSpPr>
        <p:spPr>
          <a:xfrm rot="0">
            <a:off x="5041265" y="3116580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강의구분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도형 120"/>
          <p:cNvSpPr>
            <a:spLocks/>
          </p:cNvSpPr>
          <p:nvPr/>
        </p:nvSpPr>
        <p:spPr>
          <a:xfrm rot="0">
            <a:off x="1751965" y="3879215"/>
            <a:ext cx="51435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2</a:t>
            </a:r>
            <a:r>
              <a:rPr lang="ko-KR" altLang="en-US" sz="800">
                <a:solidFill>
                  <a:srgbClr val="404040"/>
                </a:solidFill>
              </a:rPr>
              <a:t>023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2" name="텍스트 상자 121"/>
          <p:cNvSpPr txBox="1">
            <a:spLocks/>
          </p:cNvSpPr>
          <p:nvPr/>
        </p:nvSpPr>
        <p:spPr>
          <a:xfrm rot="0">
            <a:off x="1670685" y="3645535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개설년도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도형 122"/>
          <p:cNvSpPr>
            <a:spLocks/>
          </p:cNvSpPr>
          <p:nvPr/>
        </p:nvSpPr>
        <p:spPr>
          <a:xfrm rot="0">
            <a:off x="2380615" y="3879215"/>
            <a:ext cx="47180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1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4" name="텍스트 상자 123"/>
          <p:cNvSpPr txBox="1">
            <a:spLocks/>
          </p:cNvSpPr>
          <p:nvPr/>
        </p:nvSpPr>
        <p:spPr>
          <a:xfrm rot="0">
            <a:off x="2291715" y="3645535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개설학기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도형 126"/>
          <p:cNvSpPr>
            <a:spLocks/>
          </p:cNvSpPr>
          <p:nvPr/>
        </p:nvSpPr>
        <p:spPr>
          <a:xfrm rot="0">
            <a:off x="5814060" y="3352800"/>
            <a:ext cx="47180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4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6" name="텍스트 상자 127"/>
          <p:cNvSpPr txBox="1">
            <a:spLocks/>
          </p:cNvSpPr>
          <p:nvPr/>
        </p:nvSpPr>
        <p:spPr>
          <a:xfrm rot="0">
            <a:off x="5725160" y="3119120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도형 128"/>
          <p:cNvSpPr>
            <a:spLocks/>
          </p:cNvSpPr>
          <p:nvPr/>
        </p:nvSpPr>
        <p:spPr>
          <a:xfrm rot="0">
            <a:off x="3339465" y="4989195"/>
            <a:ext cx="72199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sz="800" i="0" b="0">
                <a:solidFill>
                  <a:schemeClr val="dk1"/>
                </a:solidFill>
                <a:latin typeface="맑은 고딕" charset="0"/>
                <a:ea typeface="맑은 고딕" charset="0"/>
              </a:rPr>
              <a:t>0</a:t>
            </a:r>
            <a:r>
              <a:rPr lang="ko-KR" sz="800" i="0" b="0">
                <a:solidFill>
                  <a:schemeClr val="dk1"/>
                </a:solidFill>
                <a:latin typeface="맑은 고딕" charset="0"/>
                <a:ea typeface="맑은 고딕" charset="0"/>
              </a:rPr>
              <a:t>1101S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78" name="텍스트 상자 129"/>
          <p:cNvSpPr txBox="1">
            <a:spLocks/>
          </p:cNvSpPr>
          <p:nvPr/>
        </p:nvSpPr>
        <p:spPr>
          <a:xfrm rot="0">
            <a:off x="3288030" y="4755515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강의실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9" name="도형 130"/>
          <p:cNvSpPr>
            <a:spLocks/>
          </p:cNvSpPr>
          <p:nvPr/>
        </p:nvSpPr>
        <p:spPr>
          <a:xfrm rot="0">
            <a:off x="2995930" y="3882390"/>
            <a:ext cx="47180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3</a:t>
            </a:r>
            <a:r>
              <a:rPr lang="ko-KR" altLang="en-US" sz="800">
                <a:solidFill>
                  <a:srgbClr val="404040"/>
                </a:solidFill>
              </a:rPr>
              <a:t>0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80" name="텍스트 상자 131"/>
          <p:cNvSpPr txBox="1">
            <a:spLocks/>
          </p:cNvSpPr>
          <p:nvPr/>
        </p:nvSpPr>
        <p:spPr>
          <a:xfrm rot="0">
            <a:off x="2907030" y="3648710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수강정원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1" name="도형 134"/>
          <p:cNvSpPr>
            <a:spLocks/>
          </p:cNvSpPr>
          <p:nvPr/>
        </p:nvSpPr>
        <p:spPr>
          <a:xfrm rot="0">
            <a:off x="3611245" y="3869690"/>
            <a:ext cx="47180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3</a:t>
            </a:r>
            <a:r>
              <a:rPr lang="ko-KR" altLang="en-US" sz="800">
                <a:solidFill>
                  <a:srgbClr val="404040"/>
                </a:solidFill>
              </a:rPr>
              <a:t>0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82" name="텍스트 상자 135"/>
          <p:cNvSpPr txBox="1">
            <a:spLocks/>
          </p:cNvSpPr>
          <p:nvPr/>
        </p:nvSpPr>
        <p:spPr>
          <a:xfrm rot="0">
            <a:off x="3522345" y="3636010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수강인원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3" name="도형 138"/>
          <p:cNvSpPr>
            <a:spLocks/>
          </p:cNvSpPr>
          <p:nvPr/>
        </p:nvSpPr>
        <p:spPr>
          <a:xfrm rot="0">
            <a:off x="4218940" y="3865245"/>
            <a:ext cx="68897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상대평가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84" name="텍스트 상자 139"/>
          <p:cNvSpPr txBox="1">
            <a:spLocks/>
          </p:cNvSpPr>
          <p:nvPr/>
        </p:nvSpPr>
        <p:spPr>
          <a:xfrm rot="0">
            <a:off x="4130040" y="3631565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평가구분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도형 140"/>
          <p:cNvSpPr>
            <a:spLocks/>
          </p:cNvSpPr>
          <p:nvPr/>
        </p:nvSpPr>
        <p:spPr>
          <a:xfrm rot="0">
            <a:off x="6401435" y="3351530"/>
            <a:ext cx="47180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3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86" name="텍스트 상자 141"/>
          <p:cNvSpPr txBox="1">
            <a:spLocks/>
          </p:cNvSpPr>
          <p:nvPr/>
        </p:nvSpPr>
        <p:spPr>
          <a:xfrm rot="0">
            <a:off x="6312535" y="3117850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학점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7" name="도형 142"/>
          <p:cNvSpPr>
            <a:spLocks/>
          </p:cNvSpPr>
          <p:nvPr/>
        </p:nvSpPr>
        <p:spPr>
          <a:xfrm rot="0">
            <a:off x="5056505" y="3864610"/>
            <a:ext cx="47180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3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88" name="텍스트 상자 143"/>
          <p:cNvSpPr txBox="1">
            <a:spLocks/>
          </p:cNvSpPr>
          <p:nvPr/>
        </p:nvSpPr>
        <p:spPr>
          <a:xfrm rot="0">
            <a:off x="4967605" y="3630930"/>
            <a:ext cx="68897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강의시수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2" name="도형 149"/>
          <p:cNvSpPr>
            <a:spLocks/>
          </p:cNvSpPr>
          <p:nvPr/>
        </p:nvSpPr>
        <p:spPr>
          <a:xfrm rot="0">
            <a:off x="1732280" y="2760345"/>
            <a:ext cx="76454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강의 페이지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3" name="도형 154"/>
          <p:cNvSpPr>
            <a:spLocks/>
          </p:cNvSpPr>
          <p:nvPr/>
        </p:nvSpPr>
        <p:spPr>
          <a:xfrm rot="0">
            <a:off x="1774825" y="4998720"/>
            <a:ext cx="143383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월1,</a:t>
            </a:r>
            <a:r>
              <a:rPr lang="ko-KR" altLang="en-US" sz="800">
                <a:solidFill>
                  <a:srgbClr val="404040"/>
                </a:solidFill>
              </a:rPr>
              <a:t> </a:t>
            </a:r>
            <a:r>
              <a:rPr lang="ko-KR" altLang="en-US" sz="800">
                <a:solidFill>
                  <a:srgbClr val="404040"/>
                </a:solidFill>
              </a:rPr>
              <a:t>수2</a:t>
            </a:r>
            <a:r>
              <a:rPr lang="ko-KR" altLang="en-US" sz="800">
                <a:solidFill>
                  <a:srgbClr val="404040"/>
                </a:solidFill>
              </a:rPr>
              <a:t>-</a:t>
            </a:r>
            <a:r>
              <a:rPr lang="ko-KR" altLang="en-US" sz="800">
                <a:solidFill>
                  <a:srgbClr val="404040"/>
                </a:solidFill>
              </a:rPr>
              <a:t>수3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4" name="텍스트 상자 155"/>
          <p:cNvSpPr txBox="1">
            <a:spLocks/>
          </p:cNvSpPr>
          <p:nvPr/>
        </p:nvSpPr>
        <p:spPr>
          <a:xfrm rot="0">
            <a:off x="1723390" y="4765040"/>
            <a:ext cx="65722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강의시간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5" name="도형 158"/>
          <p:cNvSpPr>
            <a:spLocks/>
          </p:cNvSpPr>
          <p:nvPr/>
        </p:nvSpPr>
        <p:spPr>
          <a:xfrm rot="0">
            <a:off x="6377940" y="5555615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삭제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6" name="도형 159"/>
          <p:cNvSpPr>
            <a:spLocks/>
          </p:cNvSpPr>
          <p:nvPr/>
        </p:nvSpPr>
        <p:spPr>
          <a:xfrm rot="0">
            <a:off x="6878320" y="5550535"/>
            <a:ext cx="433070" cy="21590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7" name="도형 161"/>
          <p:cNvSpPr>
            <a:spLocks/>
          </p:cNvSpPr>
          <p:nvPr/>
        </p:nvSpPr>
        <p:spPr>
          <a:xfrm rot="0">
            <a:off x="2607945" y="2762885"/>
            <a:ext cx="76454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강의 </a:t>
            </a:r>
            <a:r>
              <a:rPr lang="ko-KR" altLang="en-US" sz="800">
                <a:solidFill>
                  <a:schemeClr val="bg1"/>
                </a:solidFill>
              </a:rPr>
              <a:t>계획</a:t>
            </a:r>
            <a:r>
              <a:rPr lang="ko-KR" altLang="en-US" sz="800">
                <a:solidFill>
                  <a:schemeClr val="bg1"/>
                </a:solidFill>
              </a:rPr>
              <a:t>서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8" name="도형 164"/>
          <p:cNvSpPr>
            <a:spLocks/>
          </p:cNvSpPr>
          <p:nvPr/>
        </p:nvSpPr>
        <p:spPr>
          <a:xfrm rot="0">
            <a:off x="4189730" y="4994275"/>
            <a:ext cx="98552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공과대학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99" name="텍스트 상자 165"/>
          <p:cNvSpPr txBox="1">
            <a:spLocks/>
          </p:cNvSpPr>
          <p:nvPr/>
        </p:nvSpPr>
        <p:spPr>
          <a:xfrm rot="0">
            <a:off x="4138295" y="4760595"/>
            <a:ext cx="654050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단과대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" name="도형 166"/>
          <p:cNvSpPr>
            <a:spLocks/>
          </p:cNvSpPr>
          <p:nvPr/>
        </p:nvSpPr>
        <p:spPr>
          <a:xfrm rot="0">
            <a:off x="5306060" y="4994275"/>
            <a:ext cx="1452245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rgbClr val="404040"/>
                </a:solidFill>
              </a:rPr>
              <a:t>컴퓨터공학과</a:t>
            </a:r>
            <a:endParaRPr lang="ko-KR" altLang="en-US" sz="800">
              <a:solidFill>
                <a:srgbClr val="404040"/>
              </a:solidFill>
            </a:endParaRPr>
          </a:p>
        </p:txBody>
      </p:sp>
      <p:sp>
        <p:nvSpPr>
          <p:cNvPr id="101" name="텍스트 상자 167"/>
          <p:cNvSpPr txBox="1">
            <a:spLocks/>
          </p:cNvSpPr>
          <p:nvPr/>
        </p:nvSpPr>
        <p:spPr>
          <a:xfrm rot="0">
            <a:off x="5254625" y="4760595"/>
            <a:ext cx="452755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학과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" name="도형 168"/>
          <p:cNvSpPr>
            <a:spLocks/>
          </p:cNvSpPr>
          <p:nvPr/>
        </p:nvSpPr>
        <p:spPr>
          <a:xfrm rot="0">
            <a:off x="3415665" y="272923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103" name="도형 169"/>
          <p:cNvSpPr>
            <a:spLocks/>
          </p:cNvSpPr>
          <p:nvPr/>
        </p:nvSpPr>
        <p:spPr>
          <a:xfrm rot="0">
            <a:off x="1341120" y="272923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104" name="도형 170"/>
          <p:cNvSpPr>
            <a:spLocks/>
          </p:cNvSpPr>
          <p:nvPr/>
        </p:nvSpPr>
        <p:spPr>
          <a:xfrm rot="0">
            <a:off x="1348740" y="313563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105" name="도형 174"/>
          <p:cNvSpPr>
            <a:spLocks/>
          </p:cNvSpPr>
          <p:nvPr/>
        </p:nvSpPr>
        <p:spPr>
          <a:xfrm rot="0">
            <a:off x="5685155" y="528129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106" name="도형 175"/>
          <p:cNvSpPr>
            <a:spLocks/>
          </p:cNvSpPr>
          <p:nvPr/>
        </p:nvSpPr>
        <p:spPr>
          <a:xfrm rot="0">
            <a:off x="6259195" y="527431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107" name="텍스트 상자 182"/>
          <p:cNvSpPr txBox="1">
            <a:spLocks/>
          </p:cNvSpPr>
          <p:nvPr/>
        </p:nvSpPr>
        <p:spPr>
          <a:xfrm rot="0">
            <a:off x="215900" y="426148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pic>
        <p:nvPicPr>
          <p:cNvPr id="108" name="그림 18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337050"/>
            <a:ext cx="178435" cy="178435"/>
          </a:xfrm>
          <a:prstGeom prst="rect"/>
          <a:noFill/>
        </p:spPr>
      </p:pic>
      <p:sp>
        <p:nvSpPr>
          <p:cNvPr id="109" name="텍스트 상자 184"/>
          <p:cNvSpPr txBox="1">
            <a:spLocks/>
          </p:cNvSpPr>
          <p:nvPr/>
        </p:nvSpPr>
        <p:spPr>
          <a:xfrm rot="0">
            <a:off x="214630" y="462661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110" name="그림 18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702175"/>
            <a:ext cx="178435" cy="178435"/>
          </a:xfrm>
          <a:prstGeom prst="rect"/>
          <a:noFill/>
        </p:spPr>
      </p:pic>
      <p:sp>
        <p:nvSpPr>
          <p:cNvPr id="111" name="텍스트 상자 186"/>
          <p:cNvSpPr txBox="1">
            <a:spLocks/>
          </p:cNvSpPr>
          <p:nvPr/>
        </p:nvSpPr>
        <p:spPr>
          <a:xfrm rot="0">
            <a:off x="209550" y="49968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112" name="그림 18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72380"/>
            <a:ext cx="178435" cy="178435"/>
          </a:xfrm>
          <a:prstGeom prst="rect"/>
          <a:noFill/>
        </p:spPr>
      </p:pic>
      <p:sp>
        <p:nvSpPr>
          <p:cNvPr id="113" name="도형 190"/>
          <p:cNvSpPr>
            <a:spLocks/>
          </p:cNvSpPr>
          <p:nvPr/>
        </p:nvSpPr>
        <p:spPr>
          <a:xfrm rot="0">
            <a:off x="5883275" y="5558155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목록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14" name="도형 191"/>
          <p:cNvSpPr>
            <a:spLocks/>
          </p:cNvSpPr>
          <p:nvPr/>
        </p:nvSpPr>
        <p:spPr>
          <a:xfrm rot="0">
            <a:off x="6729095" y="526923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강의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강의 계획서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4096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강의 계획서 버튼 클릭 시 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강의 계획서 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대기 중인 결재만 조회 가능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강의 계획 신청 목록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대기 상태일 시 글씨 색이 다르게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클릭 시 강의 계획서 상세 페이지로 이동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207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학사관리자가 교수가 제출한 강의 계획서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목록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조회하는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승인여부를 확인하여 대기 중인 결재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확인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할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 있다.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강의 계획서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조회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를 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68580" y="368236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8435" cy="178435"/>
          </a:xfrm>
          <a:prstGeom prst="rect"/>
          <a:noFill/>
        </p:spPr>
      </p:pic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8435" cy="178435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8435" cy="178435"/>
          </a:xfrm>
          <a:prstGeom prst="rect"/>
          <a:noFill/>
        </p:spPr>
      </p:pic>
      <p:sp>
        <p:nvSpPr>
          <p:cNvPr id="50" name="Rect 0"/>
          <p:cNvSpPr>
            <a:spLocks/>
          </p:cNvSpPr>
          <p:nvPr/>
        </p:nvSpPr>
        <p:spPr>
          <a:xfrm rot="0">
            <a:off x="0" y="3359150"/>
            <a:ext cx="1398270" cy="85598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1" name="Rect 0"/>
          <p:cNvSpPr>
            <a:spLocks/>
          </p:cNvSpPr>
          <p:nvPr/>
        </p:nvSpPr>
        <p:spPr>
          <a:xfrm rot="0">
            <a:off x="0" y="3933825"/>
            <a:ext cx="1398270" cy="27876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418840"/>
            <a:ext cx="178435" cy="178435"/>
          </a:xfrm>
          <a:prstGeom prst="rect"/>
          <a:noFill/>
        </p:spPr>
      </p:pic>
      <p:sp>
        <p:nvSpPr>
          <p:cNvPr id="52" name="Rect 0"/>
          <p:cNvSpPr txBox="1">
            <a:spLocks/>
          </p:cNvSpPr>
          <p:nvPr/>
        </p:nvSpPr>
        <p:spPr>
          <a:xfrm rot="0">
            <a:off x="1487805" y="2162175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강의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pic>
        <p:nvPicPr>
          <p:cNvPr id="5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1605" cy="141605"/>
          </a:xfrm>
          <a:prstGeom prst="rect"/>
          <a:noFill/>
        </p:spPr>
      </p:pic>
      <p:sp>
        <p:nvSpPr>
          <p:cNvPr id="54" name="Rect 0"/>
          <p:cNvSpPr txBox="1">
            <a:spLocks/>
          </p:cNvSpPr>
          <p:nvPr/>
        </p:nvSpPr>
        <p:spPr>
          <a:xfrm rot="0">
            <a:off x="2241550" y="2157730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강의</a:t>
            </a:r>
            <a:r>
              <a:rPr lang="ko-KR" altLang="en-US" sz="1000" b="1"/>
              <a:t> </a:t>
            </a:r>
            <a:r>
              <a:rPr lang="ko-KR" altLang="en-US" sz="1000" b="1"/>
              <a:t>계획서</a:t>
            </a:r>
            <a:endParaRPr lang="ko-KR" altLang="en-US" sz="1000" b="1"/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287020" y="3689985"/>
            <a:ext cx="1182370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강의</a:t>
            </a:r>
            <a:r>
              <a:rPr lang="ko-KR" altLang="en-US" sz="1050"/>
              <a:t> 조회</a:t>
            </a:r>
            <a:endParaRPr lang="ko-KR" altLang="en-US" sz="1050"/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 rot="0">
            <a:off x="287020" y="3945890"/>
            <a:ext cx="1182370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강의 </a:t>
            </a:r>
            <a:r>
              <a:rPr lang="ko-KR" altLang="en-US" sz="1050"/>
              <a:t>계획</a:t>
            </a:r>
            <a:r>
              <a:rPr lang="ko-KR" altLang="en-US" sz="1050"/>
              <a:t>서</a:t>
            </a:r>
            <a:endParaRPr lang="ko-KR" altLang="en-US" sz="1050"/>
          </a:p>
        </p:txBody>
      </p:sp>
      <p:sp>
        <p:nvSpPr>
          <p:cNvPr id="67" name="Rect 0"/>
          <p:cNvSpPr>
            <a:spLocks/>
          </p:cNvSpPr>
          <p:nvPr/>
        </p:nvSpPr>
        <p:spPr>
          <a:xfrm rot="0">
            <a:off x="1691005" y="2852420"/>
            <a:ext cx="2171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25295" y="2902585"/>
            <a:ext cx="135255" cy="150495"/>
          </a:xfrm>
          <a:prstGeom prst="rect"/>
          <a:noFill/>
        </p:spPr>
      </p:pic>
      <p:sp>
        <p:nvSpPr>
          <p:cNvPr id="69" name="Rect 0"/>
          <p:cNvSpPr txBox="1">
            <a:spLocks/>
          </p:cNvSpPr>
          <p:nvPr/>
        </p:nvSpPr>
        <p:spPr>
          <a:xfrm rot="0">
            <a:off x="1866265" y="2854960"/>
            <a:ext cx="187706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대기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중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인 결재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조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74" name="Table 3"/>
          <p:cNvGraphicFramePr>
            <a:graphicFrameLocks noGrp="1"/>
          </p:cNvGraphicFramePr>
          <p:nvPr/>
        </p:nvGraphicFramePr>
        <p:xfrm>
          <a:off x="1654810" y="3181350"/>
          <a:ext cx="5756275" cy="216090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481330"/>
                <a:gridCol w="1109980"/>
                <a:gridCol w="1883410"/>
                <a:gridCol w="819150"/>
                <a:gridCol w="643255"/>
                <a:gridCol w="819150"/>
              </a:tblGrid>
              <a:tr h="24955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강의명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승인여부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강의계획서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대기</a:t>
                      </a: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대기</a:t>
                      </a: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대기</a:t>
                      </a: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승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인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승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인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강의6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Arial" charset="0"/>
                          <a:ea typeface="Arial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승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인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강의7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김교수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반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려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5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7482205" y="3201035"/>
            <a:ext cx="167005" cy="2152015"/>
          </a:xfrm>
          <a:prstGeom prst="rect"/>
          <a:noFill/>
          <a:ln w="0">
            <a:noFill/>
            <a:prstDash/>
          </a:ln>
        </p:spPr>
      </p:pic>
      <p:sp>
        <p:nvSpPr>
          <p:cNvPr id="79" name="Rect 0"/>
          <p:cNvSpPr>
            <a:spLocks/>
          </p:cNvSpPr>
          <p:nvPr/>
        </p:nvSpPr>
        <p:spPr>
          <a:xfrm rot="0">
            <a:off x="62230" y="392366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80" name="Rect 0"/>
          <p:cNvSpPr>
            <a:spLocks/>
          </p:cNvSpPr>
          <p:nvPr/>
        </p:nvSpPr>
        <p:spPr>
          <a:xfrm rot="0">
            <a:off x="1341120" y="276415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81" name="Rect 0"/>
          <p:cNvSpPr>
            <a:spLocks/>
          </p:cNvSpPr>
          <p:nvPr/>
        </p:nvSpPr>
        <p:spPr>
          <a:xfrm rot="0">
            <a:off x="1340485" y="313436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86" name="Rect 0"/>
          <p:cNvSpPr txBox="1">
            <a:spLocks/>
          </p:cNvSpPr>
          <p:nvPr/>
        </p:nvSpPr>
        <p:spPr>
          <a:xfrm rot="0">
            <a:off x="215900" y="426148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pic>
        <p:nvPicPr>
          <p:cNvPr id="8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337050"/>
            <a:ext cx="178435" cy="178435"/>
          </a:xfrm>
          <a:prstGeom prst="rect"/>
          <a:noFill/>
        </p:spPr>
      </p:pic>
      <p:sp>
        <p:nvSpPr>
          <p:cNvPr id="88" name="Rect 0"/>
          <p:cNvSpPr txBox="1">
            <a:spLocks/>
          </p:cNvSpPr>
          <p:nvPr/>
        </p:nvSpPr>
        <p:spPr>
          <a:xfrm rot="0">
            <a:off x="214630" y="462661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702175"/>
            <a:ext cx="178435" cy="178435"/>
          </a:xfrm>
          <a:prstGeom prst="rect"/>
          <a:noFill/>
        </p:spPr>
      </p:pic>
      <p:sp>
        <p:nvSpPr>
          <p:cNvPr id="90" name="Rect 0"/>
          <p:cNvSpPr txBox="1">
            <a:spLocks/>
          </p:cNvSpPr>
          <p:nvPr/>
        </p:nvSpPr>
        <p:spPr>
          <a:xfrm rot="0">
            <a:off x="209550" y="49968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9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72380"/>
            <a:ext cx="178435" cy="178435"/>
          </a:xfrm>
          <a:prstGeom prst="rect"/>
          <a:noFill/>
        </p:spPr>
      </p:pic>
      <p:sp>
        <p:nvSpPr>
          <p:cNvPr id="92" name="도형 209"/>
          <p:cNvSpPr>
            <a:spLocks/>
          </p:cNvSpPr>
          <p:nvPr/>
        </p:nvSpPr>
        <p:spPr>
          <a:xfrm rot="0">
            <a:off x="5737860" y="342582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93" name="도형 210"/>
          <p:cNvSpPr>
            <a:spLocks/>
          </p:cNvSpPr>
          <p:nvPr/>
        </p:nvSpPr>
        <p:spPr>
          <a:xfrm rot="0">
            <a:off x="6494145" y="342582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94" name="도형 215"/>
          <p:cNvSpPr>
            <a:spLocks/>
          </p:cNvSpPr>
          <p:nvPr/>
        </p:nvSpPr>
        <p:spPr>
          <a:xfrm rot="0">
            <a:off x="6810375" y="3490595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5" name="도형 216"/>
          <p:cNvSpPr>
            <a:spLocks/>
          </p:cNvSpPr>
          <p:nvPr/>
        </p:nvSpPr>
        <p:spPr>
          <a:xfrm rot="0">
            <a:off x="6816725" y="3749675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6" name="도형 217"/>
          <p:cNvSpPr>
            <a:spLocks/>
          </p:cNvSpPr>
          <p:nvPr/>
        </p:nvSpPr>
        <p:spPr>
          <a:xfrm rot="0">
            <a:off x="6814185" y="4027170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7" name="도형 218"/>
          <p:cNvSpPr>
            <a:spLocks/>
          </p:cNvSpPr>
          <p:nvPr/>
        </p:nvSpPr>
        <p:spPr>
          <a:xfrm rot="0">
            <a:off x="6814185" y="4299585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8" name="도형 219"/>
          <p:cNvSpPr>
            <a:spLocks/>
          </p:cNvSpPr>
          <p:nvPr/>
        </p:nvSpPr>
        <p:spPr>
          <a:xfrm rot="0">
            <a:off x="6814185" y="4580255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9" name="도형 221"/>
          <p:cNvSpPr>
            <a:spLocks/>
          </p:cNvSpPr>
          <p:nvPr/>
        </p:nvSpPr>
        <p:spPr>
          <a:xfrm rot="0">
            <a:off x="6800850" y="4855210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00" name="도형 222"/>
          <p:cNvSpPr>
            <a:spLocks/>
          </p:cNvSpPr>
          <p:nvPr/>
        </p:nvSpPr>
        <p:spPr>
          <a:xfrm rot="0">
            <a:off x="6807200" y="5114290"/>
            <a:ext cx="411480" cy="177165"/>
          </a:xfrm>
          <a:prstGeom prst="roundRect"/>
          <a:solidFill>
            <a:srgbClr val="404040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조회</a:t>
            </a:r>
            <a:endParaRPr lang="ko-KR" altLang="en-US" sz="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강의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강의 계획서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승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인 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97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718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계획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승인/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려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택 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반려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의 계획서 목록 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화면으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승인 여부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정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보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207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강의 계획서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조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회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승인 또는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려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처리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있으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며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려 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려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사유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입력해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68580" y="3682365"/>
            <a:ext cx="289560" cy="28956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8435" cy="178435"/>
          </a:xfrm>
          <a:prstGeom prst="rect"/>
          <a:noFill/>
        </p:spPr>
      </p:pic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8435" cy="178435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8435" cy="178435"/>
          </a:xfrm>
          <a:prstGeom prst="rect"/>
          <a:noFill/>
        </p:spPr>
      </p:pic>
      <p:sp>
        <p:nvSpPr>
          <p:cNvPr id="50" name="Rect 0"/>
          <p:cNvSpPr>
            <a:spLocks/>
          </p:cNvSpPr>
          <p:nvPr/>
        </p:nvSpPr>
        <p:spPr>
          <a:xfrm rot="0">
            <a:off x="0" y="3359150"/>
            <a:ext cx="1398270" cy="85598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1" name="Rect 0"/>
          <p:cNvSpPr>
            <a:spLocks/>
          </p:cNvSpPr>
          <p:nvPr/>
        </p:nvSpPr>
        <p:spPr>
          <a:xfrm rot="0">
            <a:off x="0" y="3933825"/>
            <a:ext cx="1398270" cy="27876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418840"/>
            <a:ext cx="178435" cy="178435"/>
          </a:xfrm>
          <a:prstGeom prst="rect"/>
          <a:noFill/>
        </p:spPr>
      </p:pic>
      <p:sp>
        <p:nvSpPr>
          <p:cNvPr id="52" name="Rect 0"/>
          <p:cNvSpPr txBox="1">
            <a:spLocks/>
          </p:cNvSpPr>
          <p:nvPr/>
        </p:nvSpPr>
        <p:spPr>
          <a:xfrm rot="0">
            <a:off x="1487805" y="2162175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강의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pic>
        <p:nvPicPr>
          <p:cNvPr id="5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1605" cy="141605"/>
          </a:xfrm>
          <a:prstGeom prst="rect"/>
          <a:noFill/>
        </p:spPr>
      </p:pic>
      <p:sp>
        <p:nvSpPr>
          <p:cNvPr id="54" name="Rect 0"/>
          <p:cNvSpPr txBox="1">
            <a:spLocks/>
          </p:cNvSpPr>
          <p:nvPr/>
        </p:nvSpPr>
        <p:spPr>
          <a:xfrm rot="0">
            <a:off x="2241550" y="2157730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강의</a:t>
            </a:r>
            <a:r>
              <a:rPr lang="ko-KR" altLang="en-US" sz="1000" b="1"/>
              <a:t> </a:t>
            </a:r>
            <a:r>
              <a:rPr lang="ko-KR" altLang="en-US" sz="1000" b="1"/>
              <a:t>계획서</a:t>
            </a:r>
            <a:endParaRPr lang="ko-KR" altLang="en-US" sz="1000" b="1"/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287020" y="3689985"/>
            <a:ext cx="1182370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강의</a:t>
            </a:r>
            <a:r>
              <a:rPr lang="ko-KR" altLang="en-US" sz="1050"/>
              <a:t> 조회</a:t>
            </a:r>
            <a:endParaRPr lang="ko-KR" altLang="en-US" sz="1050"/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 rot="0">
            <a:off x="287020" y="3945890"/>
            <a:ext cx="1182370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강의 </a:t>
            </a:r>
            <a:r>
              <a:rPr lang="ko-KR" altLang="en-US" sz="1050"/>
              <a:t>계획</a:t>
            </a:r>
            <a:r>
              <a:rPr lang="ko-KR" altLang="en-US" sz="1050"/>
              <a:t>서</a:t>
            </a:r>
            <a:endParaRPr lang="ko-KR" altLang="en-US" sz="1050"/>
          </a:p>
        </p:txBody>
      </p:sp>
      <p:sp>
        <p:nvSpPr>
          <p:cNvPr id="86" name="Rect 0"/>
          <p:cNvSpPr txBox="1">
            <a:spLocks/>
          </p:cNvSpPr>
          <p:nvPr/>
        </p:nvSpPr>
        <p:spPr>
          <a:xfrm rot="0">
            <a:off x="215900" y="426148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pic>
        <p:nvPicPr>
          <p:cNvPr id="8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4337050"/>
            <a:ext cx="178435" cy="178435"/>
          </a:xfrm>
          <a:prstGeom prst="rect"/>
          <a:noFill/>
        </p:spPr>
      </p:pic>
      <p:sp>
        <p:nvSpPr>
          <p:cNvPr id="88" name="Rect 0"/>
          <p:cNvSpPr txBox="1">
            <a:spLocks/>
          </p:cNvSpPr>
          <p:nvPr/>
        </p:nvSpPr>
        <p:spPr>
          <a:xfrm rot="0">
            <a:off x="214630" y="462661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702175"/>
            <a:ext cx="178435" cy="178435"/>
          </a:xfrm>
          <a:prstGeom prst="rect"/>
          <a:noFill/>
        </p:spPr>
      </p:pic>
      <p:sp>
        <p:nvSpPr>
          <p:cNvPr id="90" name="Rect 0"/>
          <p:cNvSpPr txBox="1">
            <a:spLocks/>
          </p:cNvSpPr>
          <p:nvPr/>
        </p:nvSpPr>
        <p:spPr>
          <a:xfrm rot="0">
            <a:off x="209550" y="49968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9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72380"/>
            <a:ext cx="178435" cy="178435"/>
          </a:xfrm>
          <a:prstGeom prst="rect"/>
          <a:noFill/>
        </p:spPr>
      </p:pic>
      <p:pic>
        <p:nvPicPr>
          <p:cNvPr id="92" name="그림 7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23720" y="2644140"/>
            <a:ext cx="3558540" cy="3268980"/>
          </a:xfrm>
          <a:prstGeom prst="rect"/>
          <a:noFill/>
          <a:ln w="0">
            <a:noFill/>
            <a:prstDash/>
          </a:ln>
        </p:spPr>
      </p:pic>
      <p:sp>
        <p:nvSpPr>
          <p:cNvPr id="93" name="도형 77"/>
          <p:cNvSpPr>
            <a:spLocks/>
          </p:cNvSpPr>
          <p:nvPr/>
        </p:nvSpPr>
        <p:spPr>
          <a:xfrm rot="0">
            <a:off x="4850765" y="5715000"/>
            <a:ext cx="422910" cy="19812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4" name="도형 80"/>
          <p:cNvSpPr>
            <a:spLocks/>
          </p:cNvSpPr>
          <p:nvPr/>
        </p:nvSpPr>
        <p:spPr>
          <a:xfrm rot="0">
            <a:off x="1812925" y="2704465"/>
            <a:ext cx="882015" cy="19812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5" name="도형 81"/>
          <p:cNvSpPr>
            <a:spLocks/>
          </p:cNvSpPr>
          <p:nvPr/>
        </p:nvSpPr>
        <p:spPr>
          <a:xfrm rot="0">
            <a:off x="6507480" y="5637530"/>
            <a:ext cx="433705" cy="216535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목록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6" name="도형 82"/>
          <p:cNvSpPr>
            <a:spLocks/>
          </p:cNvSpPr>
          <p:nvPr/>
        </p:nvSpPr>
        <p:spPr>
          <a:xfrm rot="0">
            <a:off x="7007860" y="5632450"/>
            <a:ext cx="433705" cy="216535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확인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97" name="도형 84"/>
          <p:cNvSpPr>
            <a:spLocks/>
          </p:cNvSpPr>
          <p:nvPr/>
        </p:nvSpPr>
        <p:spPr>
          <a:xfrm rot="0">
            <a:off x="5459095" y="3196590"/>
            <a:ext cx="2161540" cy="2268220"/>
          </a:xfrm>
          <a:prstGeom prst="rect"/>
          <a:solidFill>
            <a:schemeClr val="bg1"/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8" name="텍스트 상자 85"/>
          <p:cNvSpPr txBox="1">
            <a:spLocks/>
          </p:cNvSpPr>
          <p:nvPr/>
        </p:nvSpPr>
        <p:spPr>
          <a:xfrm rot="0">
            <a:off x="5361305" y="2978785"/>
            <a:ext cx="2919730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latin typeface="맑은 고딕" charset="0"/>
                <a:ea typeface="맑은 고딕" charset="0"/>
              </a:rPr>
              <a:t>반려 사유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99" name="도형 86"/>
          <p:cNvSpPr>
            <a:spLocks/>
          </p:cNvSpPr>
          <p:nvPr/>
        </p:nvSpPr>
        <p:spPr>
          <a:xfrm rot="0">
            <a:off x="5476240" y="2794000"/>
            <a:ext cx="131445" cy="130810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" name="텍스트 상자 87"/>
          <p:cNvSpPr txBox="1">
            <a:spLocks/>
          </p:cNvSpPr>
          <p:nvPr/>
        </p:nvSpPr>
        <p:spPr>
          <a:xfrm rot="0">
            <a:off x="5538470" y="2741930"/>
            <a:ext cx="443230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latin typeface="맑은 고딕" charset="0"/>
                <a:ea typeface="맑은 고딕" charset="0"/>
              </a:rPr>
              <a:t>승인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1" name="도형 88"/>
          <p:cNvSpPr>
            <a:spLocks/>
          </p:cNvSpPr>
          <p:nvPr/>
        </p:nvSpPr>
        <p:spPr>
          <a:xfrm rot="0">
            <a:off x="5905500" y="2800985"/>
            <a:ext cx="131445" cy="130810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2" name="텍스트 상자 89"/>
          <p:cNvSpPr txBox="1">
            <a:spLocks/>
          </p:cNvSpPr>
          <p:nvPr/>
        </p:nvSpPr>
        <p:spPr>
          <a:xfrm rot="0">
            <a:off x="5967730" y="2748915"/>
            <a:ext cx="443230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latin typeface="맑은 고딕" charset="0"/>
                <a:ea typeface="맑은 고딕" charset="0"/>
              </a:rPr>
              <a:t>반려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3" name="도형 95"/>
          <p:cNvSpPr>
            <a:spLocks/>
          </p:cNvSpPr>
          <p:nvPr/>
        </p:nvSpPr>
        <p:spPr>
          <a:xfrm rot="0">
            <a:off x="1629410" y="2685415"/>
            <a:ext cx="290830" cy="29083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104" name="도형 96"/>
          <p:cNvSpPr>
            <a:spLocks/>
          </p:cNvSpPr>
          <p:nvPr/>
        </p:nvSpPr>
        <p:spPr>
          <a:xfrm rot="0">
            <a:off x="5127625" y="2685415"/>
            <a:ext cx="290830" cy="29083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105" name="도형 97"/>
          <p:cNvSpPr>
            <a:spLocks/>
          </p:cNvSpPr>
          <p:nvPr/>
        </p:nvSpPr>
        <p:spPr>
          <a:xfrm rot="0">
            <a:off x="6201410" y="5603240"/>
            <a:ext cx="290830" cy="29083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106" name="도형 98"/>
          <p:cNvSpPr>
            <a:spLocks/>
          </p:cNvSpPr>
          <p:nvPr/>
        </p:nvSpPr>
        <p:spPr>
          <a:xfrm rot="0">
            <a:off x="7457440" y="5586095"/>
            <a:ext cx="290830" cy="29083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107" name="도형 99"/>
          <p:cNvSpPr>
            <a:spLocks/>
          </p:cNvSpPr>
          <p:nvPr/>
        </p:nvSpPr>
        <p:spPr>
          <a:xfrm rot="0">
            <a:off x="5130165" y="3129280"/>
            <a:ext cx="290830" cy="290830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신고 글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관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71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 클릭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 글 관리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고만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종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류를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글 목록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제목을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릭하여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신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고 상세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신고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글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관리하는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게시판 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고 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목록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조회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있으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며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목 클릭 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모달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창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띄운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8435" cy="178435"/>
          </a:xfrm>
          <a:prstGeom prst="rect"/>
          <a:noFill/>
        </p:spPr>
      </p:pic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8435" cy="178435"/>
          </a:xfrm>
          <a:prstGeom prst="rect"/>
          <a:noFill/>
        </p:spPr>
      </p:pic>
      <p:sp>
        <p:nvSpPr>
          <p:cNvPr id="39" name="Rect 0"/>
          <p:cNvSpPr txBox="1">
            <a:spLocks/>
          </p:cNvSpPr>
          <p:nvPr/>
        </p:nvSpPr>
        <p:spPr>
          <a:xfrm rot="0">
            <a:off x="1487805" y="2162175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커뮤니티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8435" cy="178435"/>
          </a:xfrm>
          <a:prstGeom prst="rect"/>
          <a:noFill/>
        </p:spPr>
      </p:pic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434080"/>
            <a:ext cx="178435" cy="178435"/>
          </a:xfrm>
          <a:prstGeom prst="rect"/>
          <a:noFill/>
        </p:spPr>
      </p:pic>
      <p:sp>
        <p:nvSpPr>
          <p:cNvPr id="47" name="Rect 0"/>
          <p:cNvSpPr txBox="1">
            <a:spLocks/>
          </p:cNvSpPr>
          <p:nvPr/>
        </p:nvSpPr>
        <p:spPr>
          <a:xfrm rot="0">
            <a:off x="214630" y="46062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4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681855"/>
            <a:ext cx="178435" cy="178435"/>
          </a:xfrm>
          <a:prstGeom prst="rect"/>
          <a:noFill/>
        </p:spPr>
      </p:pic>
      <p:sp>
        <p:nvSpPr>
          <p:cNvPr id="49" name="Rect 0"/>
          <p:cNvSpPr txBox="1">
            <a:spLocks/>
          </p:cNvSpPr>
          <p:nvPr/>
        </p:nvSpPr>
        <p:spPr>
          <a:xfrm rot="0">
            <a:off x="209550" y="49764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5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52060"/>
            <a:ext cx="178435" cy="178435"/>
          </a:xfrm>
          <a:prstGeom prst="rect"/>
          <a:noFill/>
        </p:spPr>
      </p:pic>
      <p:sp>
        <p:nvSpPr>
          <p:cNvPr id="51" name="도형 225"/>
          <p:cNvSpPr>
            <a:spLocks/>
          </p:cNvSpPr>
          <p:nvPr/>
        </p:nvSpPr>
        <p:spPr>
          <a:xfrm rot="0">
            <a:off x="1691005" y="2835910"/>
            <a:ext cx="2171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" name="그림 2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25295" y="2886075"/>
            <a:ext cx="135255" cy="150495"/>
          </a:xfrm>
          <a:prstGeom prst="rect"/>
          <a:noFill/>
        </p:spPr>
      </p:pic>
      <p:sp>
        <p:nvSpPr>
          <p:cNvPr id="53" name="텍스트 상자 227"/>
          <p:cNvSpPr txBox="1">
            <a:spLocks/>
          </p:cNvSpPr>
          <p:nvPr/>
        </p:nvSpPr>
        <p:spPr>
          <a:xfrm rot="0">
            <a:off x="1866265" y="2838450"/>
            <a:ext cx="187706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대기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중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인 신고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조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4" name="표 228"/>
          <p:cNvGraphicFramePr>
            <a:graphicFrameLocks noGrp="1"/>
          </p:cNvGraphicFramePr>
          <p:nvPr/>
        </p:nvGraphicFramePr>
        <p:xfrm>
          <a:off x="1654810" y="3164840"/>
          <a:ext cx="5756275" cy="216090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481330"/>
                <a:gridCol w="1026160"/>
                <a:gridCol w="1967230"/>
                <a:gridCol w="819150"/>
                <a:gridCol w="807720"/>
                <a:gridCol w="654685"/>
              </a:tblGrid>
              <a:tr h="24955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게시판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신고자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승인여부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욕설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용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자유게시판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임형택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대기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" name="도형 229"/>
          <p:cNvSpPr>
            <a:spLocks/>
          </p:cNvSpPr>
          <p:nvPr/>
        </p:nvSpPr>
        <p:spPr>
          <a:xfrm rot="0">
            <a:off x="3157220" y="2834640"/>
            <a:ext cx="111506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게시판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6" name="그림 23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81145" y="2869565"/>
            <a:ext cx="135255" cy="150495"/>
          </a:xfrm>
          <a:prstGeom prst="rect"/>
          <a:noFill/>
        </p:spPr>
      </p:pic>
      <p:sp>
        <p:nvSpPr>
          <p:cNvPr id="57" name="도형 233"/>
          <p:cNvSpPr>
            <a:spLocks/>
          </p:cNvSpPr>
          <p:nvPr/>
        </p:nvSpPr>
        <p:spPr>
          <a:xfrm rot="0">
            <a:off x="0" y="3707765"/>
            <a:ext cx="1398270" cy="85598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8" name="도형 234"/>
          <p:cNvSpPr>
            <a:spLocks/>
          </p:cNvSpPr>
          <p:nvPr/>
        </p:nvSpPr>
        <p:spPr>
          <a:xfrm rot="0">
            <a:off x="0" y="4001770"/>
            <a:ext cx="1398270" cy="27876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 rot="0">
            <a:off x="215900" y="3736340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sp>
        <p:nvSpPr>
          <p:cNvPr id="59" name="텍스트 상자 235"/>
          <p:cNvSpPr txBox="1">
            <a:spLocks/>
          </p:cNvSpPr>
          <p:nvPr/>
        </p:nvSpPr>
        <p:spPr>
          <a:xfrm rot="0">
            <a:off x="229870" y="4015105"/>
            <a:ext cx="1182370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신고 글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60" name="텍스트 상자 236"/>
          <p:cNvSpPr txBox="1">
            <a:spLocks/>
          </p:cNvSpPr>
          <p:nvPr/>
        </p:nvSpPr>
        <p:spPr>
          <a:xfrm rot="0">
            <a:off x="229870" y="4271010"/>
            <a:ext cx="1182370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신고 </a:t>
            </a:r>
            <a:r>
              <a:rPr lang="ko-KR" altLang="en-US" sz="1050"/>
              <a:t>댓</a:t>
            </a:r>
            <a:r>
              <a:rPr lang="ko-KR" altLang="en-US" sz="1050"/>
              <a:t>글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pic>
        <p:nvPicPr>
          <p:cNvPr id="61" name="그림 2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790315"/>
            <a:ext cx="178435" cy="178435"/>
          </a:xfrm>
          <a:prstGeom prst="rect"/>
          <a:noFill/>
        </p:spPr>
      </p:pic>
      <p:sp>
        <p:nvSpPr>
          <p:cNvPr id="62" name="도형 239"/>
          <p:cNvSpPr>
            <a:spLocks/>
          </p:cNvSpPr>
          <p:nvPr/>
        </p:nvSpPr>
        <p:spPr>
          <a:xfrm rot="0">
            <a:off x="15875" y="400621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63" name="도형 240"/>
          <p:cNvSpPr>
            <a:spLocks/>
          </p:cNvSpPr>
          <p:nvPr/>
        </p:nvSpPr>
        <p:spPr>
          <a:xfrm rot="0">
            <a:off x="1332865" y="281051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64" name="도형 241"/>
          <p:cNvSpPr>
            <a:spLocks/>
          </p:cNvSpPr>
          <p:nvPr/>
        </p:nvSpPr>
        <p:spPr>
          <a:xfrm rot="0">
            <a:off x="1324610" y="316801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pic>
        <p:nvPicPr>
          <p:cNvPr id="65" name="그림 2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38400" y="2218690"/>
            <a:ext cx="141605" cy="141605"/>
          </a:xfrm>
          <a:prstGeom prst="rect"/>
          <a:noFill/>
        </p:spPr>
      </p:pic>
      <p:sp>
        <p:nvSpPr>
          <p:cNvPr id="66" name="텍스트 상자 243"/>
          <p:cNvSpPr txBox="1">
            <a:spLocks/>
          </p:cNvSpPr>
          <p:nvPr/>
        </p:nvSpPr>
        <p:spPr>
          <a:xfrm rot="0">
            <a:off x="2530475" y="2157730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신고 글 </a:t>
            </a:r>
            <a:r>
              <a:rPr lang="ko-KR" altLang="en-US" sz="1000" b="1"/>
              <a:t>관</a:t>
            </a:r>
            <a:r>
              <a:rPr lang="ko-KR" altLang="en-US" sz="1000" b="1"/>
              <a:t>리</a:t>
            </a:r>
            <a:endParaRPr lang="ko-KR" altLang="en-US" sz="1000" b="1"/>
          </a:p>
        </p:txBody>
      </p:sp>
      <p:sp>
        <p:nvSpPr>
          <p:cNvPr id="67" name="도형 244"/>
          <p:cNvSpPr>
            <a:spLocks/>
          </p:cNvSpPr>
          <p:nvPr/>
        </p:nvSpPr>
        <p:spPr>
          <a:xfrm rot="0">
            <a:off x="4347845" y="279273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68" name="도형 245"/>
          <p:cNvSpPr>
            <a:spLocks/>
          </p:cNvSpPr>
          <p:nvPr/>
        </p:nvSpPr>
        <p:spPr>
          <a:xfrm rot="0">
            <a:off x="3616960" y="340360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신고 글 상세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71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 모달 창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승인/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려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반셔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려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취소 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모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달 창 닫기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확인 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승인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여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부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경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모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달 창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닫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기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신고 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달 창.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고 글을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승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인/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반려하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여 처리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려 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려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사유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입력해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8435" cy="178435"/>
          </a:xfrm>
          <a:prstGeom prst="rect"/>
          <a:noFill/>
        </p:spPr>
      </p:pic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8435" cy="178435"/>
          </a:xfrm>
          <a:prstGeom prst="rect"/>
          <a:noFill/>
        </p:spPr>
      </p:pic>
      <p:sp>
        <p:nvSpPr>
          <p:cNvPr id="39" name="Rect 0"/>
          <p:cNvSpPr txBox="1">
            <a:spLocks/>
          </p:cNvSpPr>
          <p:nvPr/>
        </p:nvSpPr>
        <p:spPr>
          <a:xfrm rot="0">
            <a:off x="1487805" y="2162175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커뮤니티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8435" cy="178435"/>
          </a:xfrm>
          <a:prstGeom prst="rect"/>
          <a:noFill/>
        </p:spPr>
      </p:pic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434080"/>
            <a:ext cx="178435" cy="178435"/>
          </a:xfrm>
          <a:prstGeom prst="rect"/>
          <a:noFill/>
        </p:spPr>
      </p:pic>
      <p:sp>
        <p:nvSpPr>
          <p:cNvPr id="51" name="Rect 0"/>
          <p:cNvSpPr>
            <a:spLocks/>
          </p:cNvSpPr>
          <p:nvPr/>
        </p:nvSpPr>
        <p:spPr>
          <a:xfrm rot="0">
            <a:off x="1691005" y="2835910"/>
            <a:ext cx="2171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25295" y="2886075"/>
            <a:ext cx="135255" cy="150495"/>
          </a:xfrm>
          <a:prstGeom prst="rect"/>
          <a:noFill/>
        </p:spPr>
      </p:pic>
      <p:sp>
        <p:nvSpPr>
          <p:cNvPr id="53" name="Rect 0"/>
          <p:cNvSpPr txBox="1">
            <a:spLocks/>
          </p:cNvSpPr>
          <p:nvPr/>
        </p:nvSpPr>
        <p:spPr>
          <a:xfrm rot="0">
            <a:off x="1866265" y="2838450"/>
            <a:ext cx="187706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대기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중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인 신고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조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4" name="Table 3"/>
          <p:cNvGraphicFramePr>
            <a:graphicFrameLocks noGrp="1"/>
          </p:cNvGraphicFramePr>
          <p:nvPr/>
        </p:nvGraphicFramePr>
        <p:xfrm>
          <a:off x="1654810" y="3164840"/>
          <a:ext cx="5756275" cy="216090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481330"/>
                <a:gridCol w="1026160"/>
                <a:gridCol w="1967230"/>
                <a:gridCol w="819150"/>
                <a:gridCol w="807720"/>
                <a:gridCol w="654685"/>
              </a:tblGrid>
              <a:tr h="24955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게시판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신고자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승인여부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비방글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자유게시판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임형택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대기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" name="Rect 0"/>
          <p:cNvSpPr>
            <a:spLocks/>
          </p:cNvSpPr>
          <p:nvPr/>
        </p:nvSpPr>
        <p:spPr>
          <a:xfrm rot="0">
            <a:off x="0" y="3707765"/>
            <a:ext cx="1398270" cy="85598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8" name="Rect 0"/>
          <p:cNvSpPr>
            <a:spLocks/>
          </p:cNvSpPr>
          <p:nvPr/>
        </p:nvSpPr>
        <p:spPr>
          <a:xfrm rot="0">
            <a:off x="0" y="4001770"/>
            <a:ext cx="1398270" cy="27876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 rot="0">
            <a:off x="215900" y="3736340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sp>
        <p:nvSpPr>
          <p:cNvPr id="59" name="Rect 0"/>
          <p:cNvSpPr txBox="1">
            <a:spLocks/>
          </p:cNvSpPr>
          <p:nvPr/>
        </p:nvSpPr>
        <p:spPr>
          <a:xfrm rot="0">
            <a:off x="229870" y="4015105"/>
            <a:ext cx="1182370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신고 글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60" name="Rect 0"/>
          <p:cNvSpPr txBox="1">
            <a:spLocks/>
          </p:cNvSpPr>
          <p:nvPr/>
        </p:nvSpPr>
        <p:spPr>
          <a:xfrm rot="0">
            <a:off x="229870" y="4271010"/>
            <a:ext cx="1182370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신고 </a:t>
            </a:r>
            <a:r>
              <a:rPr lang="ko-KR" altLang="en-US" sz="1050"/>
              <a:t>댓</a:t>
            </a:r>
            <a:r>
              <a:rPr lang="ko-KR" altLang="en-US" sz="1050"/>
              <a:t>글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790315"/>
            <a:ext cx="178435" cy="178435"/>
          </a:xfrm>
          <a:prstGeom prst="rect"/>
          <a:noFill/>
        </p:spPr>
      </p:pic>
      <p:sp>
        <p:nvSpPr>
          <p:cNvPr id="89" name="텍스트 상자 396"/>
          <p:cNvSpPr txBox="1">
            <a:spLocks/>
          </p:cNvSpPr>
          <p:nvPr/>
        </p:nvSpPr>
        <p:spPr>
          <a:xfrm rot="0">
            <a:off x="214630" y="46062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90" name="그림 39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681855"/>
            <a:ext cx="178435" cy="178435"/>
          </a:xfrm>
          <a:prstGeom prst="rect"/>
          <a:noFill/>
        </p:spPr>
      </p:pic>
      <p:sp>
        <p:nvSpPr>
          <p:cNvPr id="91" name="텍스트 상자 398"/>
          <p:cNvSpPr txBox="1">
            <a:spLocks/>
          </p:cNvSpPr>
          <p:nvPr/>
        </p:nvSpPr>
        <p:spPr>
          <a:xfrm rot="0">
            <a:off x="209550" y="49764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92" name="그림 39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52060"/>
            <a:ext cx="178435" cy="178435"/>
          </a:xfrm>
          <a:prstGeom prst="rect"/>
          <a:noFill/>
        </p:spPr>
      </p:pic>
      <p:sp>
        <p:nvSpPr>
          <p:cNvPr id="67" name="도형 247"/>
          <p:cNvSpPr>
            <a:spLocks/>
          </p:cNvSpPr>
          <p:nvPr/>
        </p:nvSpPr>
        <p:spPr>
          <a:xfrm rot="0">
            <a:off x="0" y="1382395"/>
            <a:ext cx="8521065" cy="4993005"/>
          </a:xfrm>
          <a:prstGeom prst="rect"/>
          <a:solidFill>
            <a:schemeClr val="bg1">
              <a:lumMod val="65000"/>
              <a:lumOff val="0"/>
              <a:alpha val="36031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3" name="도형 450"/>
          <p:cNvSpPr>
            <a:spLocks/>
          </p:cNvSpPr>
          <p:nvPr/>
        </p:nvSpPr>
        <p:spPr>
          <a:xfrm rot="0">
            <a:off x="3157220" y="2834640"/>
            <a:ext cx="111506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게시판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4" name="그림 45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81145" y="2869565"/>
            <a:ext cx="135255" cy="150495"/>
          </a:xfrm>
          <a:prstGeom prst="rect"/>
          <a:noFill/>
        </p:spPr>
      </p:pic>
      <p:pic>
        <p:nvPicPr>
          <p:cNvPr id="95" name="그림 45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38400" y="2218690"/>
            <a:ext cx="141605" cy="141605"/>
          </a:xfrm>
          <a:prstGeom prst="rect"/>
          <a:noFill/>
        </p:spPr>
      </p:pic>
      <p:sp>
        <p:nvSpPr>
          <p:cNvPr id="96" name="텍스트 상자 453"/>
          <p:cNvSpPr txBox="1">
            <a:spLocks/>
          </p:cNvSpPr>
          <p:nvPr/>
        </p:nvSpPr>
        <p:spPr>
          <a:xfrm rot="0">
            <a:off x="2530475" y="2157730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신고 글 </a:t>
            </a:r>
            <a:r>
              <a:rPr lang="ko-KR" altLang="en-US" sz="1000" b="1"/>
              <a:t>관</a:t>
            </a:r>
            <a:r>
              <a:rPr lang="ko-KR" altLang="en-US" sz="1000" b="1"/>
              <a:t>리</a:t>
            </a:r>
            <a:endParaRPr lang="ko-KR" altLang="en-US" sz="1000" b="1"/>
          </a:p>
        </p:txBody>
      </p:sp>
      <p:sp>
        <p:nvSpPr>
          <p:cNvPr id="97" name="도형 454"/>
          <p:cNvSpPr>
            <a:spLocks/>
          </p:cNvSpPr>
          <p:nvPr/>
        </p:nvSpPr>
        <p:spPr>
          <a:xfrm rot="0">
            <a:off x="2487930" y="1927225"/>
            <a:ext cx="4025265" cy="4001135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도형 455"/>
          <p:cNvSpPr>
            <a:spLocks/>
          </p:cNvSpPr>
          <p:nvPr/>
        </p:nvSpPr>
        <p:spPr>
          <a:xfrm rot="0">
            <a:off x="2559685" y="2942590"/>
            <a:ext cx="3863975" cy="1253490"/>
          </a:xfrm>
          <a:prstGeom prst="rect"/>
          <a:noFill/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aphicFrame>
        <p:nvGraphicFramePr>
          <p:cNvPr id="99" name="표 456"/>
          <p:cNvGraphicFramePr>
            <a:graphicFrameLocks noGrp="1"/>
          </p:cNvGraphicFramePr>
          <p:nvPr/>
        </p:nvGraphicFramePr>
        <p:xfrm>
          <a:off x="2547620" y="2221865"/>
          <a:ext cx="3887470" cy="70485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647700"/>
                <a:gridCol w="682625"/>
                <a:gridCol w="699135"/>
                <a:gridCol w="1858010"/>
              </a:tblGrid>
              <a:tr h="2298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FFFFFF"/>
                          </a:solidFill>
                        </a:rPr>
                        <a:t>제목</a:t>
                      </a:r>
                      <a:endParaRPr lang="ko-KR" altLang="en-US" sz="9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ctr"/>
                </a:tc>
                <a:tc gridSpan="3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욕설 </a:t>
                      </a: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사</a:t>
                      </a: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용</a:t>
                      </a:r>
                      <a:endParaRPr lang="ko-KR" altLang="en-US" sz="9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451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FFFFFF"/>
                          </a:solidFill>
                        </a:rPr>
                        <a:t>작성자</a:t>
                      </a:r>
                      <a:endParaRPr lang="ko-KR" altLang="en-US" sz="9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임형택</a:t>
                      </a:r>
                      <a:endParaRPr lang="ko-KR" altLang="en-US" sz="9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1">
                          <a:solidFill>
                            <a:schemeClr val="bg1"/>
                          </a:solidFill>
                        </a:rPr>
                        <a:t>신고일</a:t>
                      </a:r>
                      <a:endParaRPr lang="ko-KR" altLang="en-US" sz="900" kern="12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900" kern="1200">
                          <a:solidFill>
                            <a:srgbClr val="000000"/>
                          </a:solidFill>
                        </a:rPr>
                        <a:t>2023-01-01 09 : 00 : 00</a:t>
                      </a:r>
                      <a:endParaRPr lang="ko-KR" altLang="en-US" sz="9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229870">
                <a:tc gridSpan="4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FFFFFF"/>
                          </a:solidFill>
                        </a:rPr>
                        <a:t>내용</a:t>
                      </a:r>
                      <a:endParaRPr lang="ko-KR" altLang="en-US" sz="9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00" name="텍스트 상자 457"/>
          <p:cNvSpPr txBox="1">
            <a:spLocks/>
          </p:cNvSpPr>
          <p:nvPr/>
        </p:nvSpPr>
        <p:spPr>
          <a:xfrm rot="0">
            <a:off x="2585720" y="2953385"/>
            <a:ext cx="29190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욕설 </a:t>
            </a:r>
            <a:r>
              <a:rPr lang="ko-KR" sz="900">
                <a:latin typeface="맑은 고딕" charset="0"/>
                <a:ea typeface="맑은 고딕" charset="0"/>
              </a:rPr>
              <a:t>사용으</a:t>
            </a:r>
            <a:r>
              <a:rPr lang="ko-KR" sz="900">
                <a:latin typeface="맑은 고딕" charset="0"/>
                <a:ea typeface="맑은 고딕" charset="0"/>
              </a:rPr>
              <a:t>로 </a:t>
            </a:r>
            <a:r>
              <a:rPr lang="ko-KR" sz="900">
                <a:latin typeface="맑은 고딕" charset="0"/>
                <a:ea typeface="맑은 고딕" charset="0"/>
              </a:rPr>
              <a:t>신고합니</a:t>
            </a:r>
            <a:r>
              <a:rPr lang="ko-KR" sz="900">
                <a:latin typeface="맑은 고딕" charset="0"/>
                <a:ea typeface="맑은 고딕" charset="0"/>
              </a:rPr>
              <a:t>다.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1" name="도형 458"/>
          <p:cNvSpPr>
            <a:spLocks/>
          </p:cNvSpPr>
          <p:nvPr/>
        </p:nvSpPr>
        <p:spPr>
          <a:xfrm rot="0">
            <a:off x="2550160" y="4972050"/>
            <a:ext cx="3863975" cy="633095"/>
          </a:xfrm>
          <a:prstGeom prst="rect"/>
          <a:noFill/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2" name="텍스트 상자 459"/>
          <p:cNvSpPr txBox="1">
            <a:spLocks/>
          </p:cNvSpPr>
          <p:nvPr/>
        </p:nvSpPr>
        <p:spPr>
          <a:xfrm rot="0">
            <a:off x="2486660" y="4754245"/>
            <a:ext cx="29190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반려 </a:t>
            </a:r>
            <a:r>
              <a:rPr lang="ko-KR" sz="900">
                <a:latin typeface="맑은 고딕" charset="0"/>
                <a:ea typeface="맑은 고딕" charset="0"/>
              </a:rPr>
              <a:t>사</a:t>
            </a:r>
            <a:r>
              <a:rPr lang="ko-KR" sz="900">
                <a:latin typeface="맑은 고딕" charset="0"/>
                <a:ea typeface="맑은 고딕" charset="0"/>
              </a:rPr>
              <a:t>유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3" name="도형 460"/>
          <p:cNvSpPr>
            <a:spLocks/>
          </p:cNvSpPr>
          <p:nvPr/>
        </p:nvSpPr>
        <p:spPr>
          <a:xfrm rot="0">
            <a:off x="2601595" y="4569460"/>
            <a:ext cx="130810" cy="130175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" name="텍스트 상자 461"/>
          <p:cNvSpPr txBox="1">
            <a:spLocks/>
          </p:cNvSpPr>
          <p:nvPr/>
        </p:nvSpPr>
        <p:spPr>
          <a:xfrm rot="0">
            <a:off x="2663825" y="4517390"/>
            <a:ext cx="4425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승인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5" name="도형 462"/>
          <p:cNvSpPr>
            <a:spLocks/>
          </p:cNvSpPr>
          <p:nvPr/>
        </p:nvSpPr>
        <p:spPr>
          <a:xfrm rot="0">
            <a:off x="3030855" y="4576445"/>
            <a:ext cx="130810" cy="130175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" name="텍스트 상자 463"/>
          <p:cNvSpPr txBox="1">
            <a:spLocks/>
          </p:cNvSpPr>
          <p:nvPr/>
        </p:nvSpPr>
        <p:spPr>
          <a:xfrm rot="0">
            <a:off x="3093085" y="4524375"/>
            <a:ext cx="4425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반려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7" name="도형 464"/>
          <p:cNvSpPr>
            <a:spLocks/>
          </p:cNvSpPr>
          <p:nvPr/>
        </p:nvSpPr>
        <p:spPr>
          <a:xfrm rot="0">
            <a:off x="5499735" y="5661025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취소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08" name="도형 465"/>
          <p:cNvSpPr>
            <a:spLocks/>
          </p:cNvSpPr>
          <p:nvPr/>
        </p:nvSpPr>
        <p:spPr>
          <a:xfrm rot="0">
            <a:off x="6000115" y="5655945"/>
            <a:ext cx="433070" cy="21590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확인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109" name="그림 4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59195" y="1982470"/>
            <a:ext cx="164465" cy="180975"/>
          </a:xfrm>
          <a:prstGeom prst="rect"/>
          <a:noFill/>
        </p:spPr>
      </p:pic>
      <p:sp>
        <p:nvSpPr>
          <p:cNvPr id="110" name="도형 467"/>
          <p:cNvSpPr>
            <a:spLocks/>
          </p:cNvSpPr>
          <p:nvPr/>
        </p:nvSpPr>
        <p:spPr>
          <a:xfrm rot="0">
            <a:off x="5335270" y="4246880"/>
            <a:ext cx="1080135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해당 </a:t>
            </a:r>
            <a:r>
              <a:rPr lang="ko-KR" altLang="en-US" sz="800">
                <a:solidFill>
                  <a:schemeClr val="bg1"/>
                </a:solidFill>
              </a:rPr>
              <a:t>글</a:t>
            </a:r>
            <a:r>
              <a:rPr lang="ko-KR" altLang="en-US" sz="800">
                <a:solidFill>
                  <a:schemeClr val="bg1"/>
                </a:solidFill>
              </a:rPr>
              <a:t>로 </a:t>
            </a:r>
            <a:r>
              <a:rPr lang="ko-KR" altLang="en-US" sz="800">
                <a:solidFill>
                  <a:schemeClr val="bg1"/>
                </a:solidFill>
              </a:rPr>
              <a:t>이</a:t>
            </a:r>
            <a:r>
              <a:rPr lang="ko-KR" altLang="en-US" sz="800">
                <a:solidFill>
                  <a:schemeClr val="bg1"/>
                </a:solidFill>
              </a:rPr>
              <a:t>동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11" name="도형 468"/>
          <p:cNvSpPr>
            <a:spLocks/>
          </p:cNvSpPr>
          <p:nvPr/>
        </p:nvSpPr>
        <p:spPr>
          <a:xfrm rot="0">
            <a:off x="2195195" y="195707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112" name="도형 469"/>
          <p:cNvSpPr>
            <a:spLocks/>
          </p:cNvSpPr>
          <p:nvPr/>
        </p:nvSpPr>
        <p:spPr>
          <a:xfrm rot="0">
            <a:off x="4942840" y="420941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113" name="도형 470"/>
          <p:cNvSpPr>
            <a:spLocks/>
          </p:cNvSpPr>
          <p:nvPr/>
        </p:nvSpPr>
        <p:spPr>
          <a:xfrm rot="0">
            <a:off x="2251710" y="448564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114" name="도형 471"/>
          <p:cNvSpPr>
            <a:spLocks/>
          </p:cNvSpPr>
          <p:nvPr/>
        </p:nvSpPr>
        <p:spPr>
          <a:xfrm rot="0">
            <a:off x="2243455" y="490855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115" name="도형 472"/>
          <p:cNvSpPr>
            <a:spLocks/>
          </p:cNvSpPr>
          <p:nvPr/>
        </p:nvSpPr>
        <p:spPr>
          <a:xfrm rot="0">
            <a:off x="5170805" y="562419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116" name="도형 473"/>
          <p:cNvSpPr>
            <a:spLocks/>
          </p:cNvSpPr>
          <p:nvPr/>
        </p:nvSpPr>
        <p:spPr>
          <a:xfrm rot="0">
            <a:off x="6511925" y="562419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  <p:sp>
        <p:nvSpPr>
          <p:cNvPr id="117" name="도형 474"/>
          <p:cNvSpPr>
            <a:spLocks/>
          </p:cNvSpPr>
          <p:nvPr/>
        </p:nvSpPr>
        <p:spPr>
          <a:xfrm rot="0">
            <a:off x="5951220" y="193357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7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신고 댓글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관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92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댓글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 클릭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 댓글 관리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면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고만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 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종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류를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댓글 목록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제목을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릭하여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신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고 상세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신고 댓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글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관리하는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게시판 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고 댓글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목록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조회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할 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있으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며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목 클릭 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모달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창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띄운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8435" cy="178435"/>
          </a:xfrm>
          <a:prstGeom prst="rect"/>
          <a:noFill/>
        </p:spPr>
      </p:pic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8435" cy="178435"/>
          </a:xfrm>
          <a:prstGeom prst="rect"/>
          <a:noFill/>
        </p:spPr>
      </p:pic>
      <p:sp>
        <p:nvSpPr>
          <p:cNvPr id="39" name="Rect 0"/>
          <p:cNvSpPr txBox="1">
            <a:spLocks/>
          </p:cNvSpPr>
          <p:nvPr/>
        </p:nvSpPr>
        <p:spPr>
          <a:xfrm rot="0">
            <a:off x="1487805" y="2162175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커뮤니티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8435" cy="178435"/>
          </a:xfrm>
          <a:prstGeom prst="rect"/>
          <a:noFill/>
        </p:spPr>
      </p:pic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434080"/>
            <a:ext cx="178435" cy="178435"/>
          </a:xfrm>
          <a:prstGeom prst="rect"/>
          <a:noFill/>
        </p:spPr>
      </p:pic>
      <p:sp>
        <p:nvSpPr>
          <p:cNvPr id="51" name="Rect 0"/>
          <p:cNvSpPr>
            <a:spLocks/>
          </p:cNvSpPr>
          <p:nvPr/>
        </p:nvSpPr>
        <p:spPr>
          <a:xfrm rot="0">
            <a:off x="1691005" y="2835910"/>
            <a:ext cx="2171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25295" y="2886075"/>
            <a:ext cx="135255" cy="150495"/>
          </a:xfrm>
          <a:prstGeom prst="rect"/>
          <a:noFill/>
        </p:spPr>
      </p:pic>
      <p:sp>
        <p:nvSpPr>
          <p:cNvPr id="53" name="Rect 0"/>
          <p:cNvSpPr txBox="1">
            <a:spLocks/>
          </p:cNvSpPr>
          <p:nvPr/>
        </p:nvSpPr>
        <p:spPr>
          <a:xfrm rot="0">
            <a:off x="1866265" y="2838450"/>
            <a:ext cx="187706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대기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중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인 신고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조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4" name="Table 3"/>
          <p:cNvGraphicFramePr>
            <a:graphicFrameLocks noGrp="1"/>
          </p:cNvGraphicFramePr>
          <p:nvPr/>
        </p:nvGraphicFramePr>
        <p:xfrm>
          <a:off x="1654810" y="3164840"/>
          <a:ext cx="5756275" cy="216090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481330"/>
                <a:gridCol w="1026160"/>
                <a:gridCol w="1967230"/>
                <a:gridCol w="819150"/>
                <a:gridCol w="807720"/>
                <a:gridCol w="654685"/>
              </a:tblGrid>
              <a:tr h="24955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게시판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신고자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승인여부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욕설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용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자유게시판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임형택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대기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" name="Rect 0"/>
          <p:cNvSpPr>
            <a:spLocks/>
          </p:cNvSpPr>
          <p:nvPr/>
        </p:nvSpPr>
        <p:spPr>
          <a:xfrm rot="0">
            <a:off x="3157220" y="2834640"/>
            <a:ext cx="111506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게시판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81145" y="2869565"/>
            <a:ext cx="135255" cy="150495"/>
          </a:xfrm>
          <a:prstGeom prst="rect"/>
          <a:noFill/>
        </p:spPr>
      </p:pic>
      <p:sp>
        <p:nvSpPr>
          <p:cNvPr id="57" name="Rect 0"/>
          <p:cNvSpPr>
            <a:spLocks/>
          </p:cNvSpPr>
          <p:nvPr/>
        </p:nvSpPr>
        <p:spPr>
          <a:xfrm rot="0">
            <a:off x="0" y="3707765"/>
            <a:ext cx="1398270" cy="85598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8" name="Rect 0"/>
          <p:cNvSpPr>
            <a:spLocks/>
          </p:cNvSpPr>
          <p:nvPr/>
        </p:nvSpPr>
        <p:spPr>
          <a:xfrm rot="0">
            <a:off x="0" y="4290695"/>
            <a:ext cx="1398270" cy="27876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 rot="0">
            <a:off x="215900" y="373634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sp>
        <p:nvSpPr>
          <p:cNvPr id="59" name="Rect 0"/>
          <p:cNvSpPr txBox="1">
            <a:spLocks/>
          </p:cNvSpPr>
          <p:nvPr/>
        </p:nvSpPr>
        <p:spPr>
          <a:xfrm rot="0">
            <a:off x="229870" y="4015105"/>
            <a:ext cx="1182370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신고 글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60" name="Rect 0"/>
          <p:cNvSpPr txBox="1">
            <a:spLocks/>
          </p:cNvSpPr>
          <p:nvPr/>
        </p:nvSpPr>
        <p:spPr>
          <a:xfrm rot="0">
            <a:off x="229870" y="4271010"/>
            <a:ext cx="1182370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신고 </a:t>
            </a:r>
            <a:r>
              <a:rPr lang="ko-KR" altLang="en-US" sz="1050"/>
              <a:t>댓</a:t>
            </a:r>
            <a:r>
              <a:rPr lang="ko-KR" altLang="en-US" sz="1050"/>
              <a:t>글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790315"/>
            <a:ext cx="178435" cy="178435"/>
          </a:xfrm>
          <a:prstGeom prst="rect"/>
          <a:noFill/>
        </p:spPr>
      </p:pic>
      <p:sp>
        <p:nvSpPr>
          <p:cNvPr id="62" name="Rect 0"/>
          <p:cNvSpPr>
            <a:spLocks/>
          </p:cNvSpPr>
          <p:nvPr/>
        </p:nvSpPr>
        <p:spPr>
          <a:xfrm rot="0">
            <a:off x="15875" y="425386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63" name="Rect 0"/>
          <p:cNvSpPr>
            <a:spLocks/>
          </p:cNvSpPr>
          <p:nvPr/>
        </p:nvSpPr>
        <p:spPr>
          <a:xfrm rot="0">
            <a:off x="1332865" y="281051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64" name="Rect 0"/>
          <p:cNvSpPr>
            <a:spLocks/>
          </p:cNvSpPr>
          <p:nvPr/>
        </p:nvSpPr>
        <p:spPr>
          <a:xfrm rot="0">
            <a:off x="1324610" y="316801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pic>
        <p:nvPicPr>
          <p:cNvPr id="6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38400" y="2218690"/>
            <a:ext cx="141605" cy="141605"/>
          </a:xfrm>
          <a:prstGeom prst="rect"/>
          <a:noFill/>
        </p:spPr>
      </p:pic>
      <p:sp>
        <p:nvSpPr>
          <p:cNvPr id="66" name="Rect 0"/>
          <p:cNvSpPr txBox="1">
            <a:spLocks/>
          </p:cNvSpPr>
          <p:nvPr/>
        </p:nvSpPr>
        <p:spPr>
          <a:xfrm rot="0">
            <a:off x="2530475" y="2157730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신고 댓글 </a:t>
            </a:r>
            <a:r>
              <a:rPr lang="ko-KR" altLang="en-US" sz="1000" b="1"/>
              <a:t>관</a:t>
            </a:r>
            <a:r>
              <a:rPr lang="ko-KR" altLang="en-US" sz="1000" b="1"/>
              <a:t>리</a:t>
            </a:r>
            <a:endParaRPr lang="ko-KR" altLang="en-US" sz="1000" b="1"/>
          </a:p>
        </p:txBody>
      </p:sp>
      <p:sp>
        <p:nvSpPr>
          <p:cNvPr id="67" name="Rect 0"/>
          <p:cNvSpPr>
            <a:spLocks/>
          </p:cNvSpPr>
          <p:nvPr/>
        </p:nvSpPr>
        <p:spPr>
          <a:xfrm rot="0">
            <a:off x="4347845" y="279273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68" name="Rect 0"/>
          <p:cNvSpPr>
            <a:spLocks/>
          </p:cNvSpPr>
          <p:nvPr/>
        </p:nvSpPr>
        <p:spPr>
          <a:xfrm rot="0">
            <a:off x="3616960" y="340360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69" name="텍스트 상자 475"/>
          <p:cNvSpPr txBox="1">
            <a:spLocks/>
          </p:cNvSpPr>
          <p:nvPr/>
        </p:nvSpPr>
        <p:spPr>
          <a:xfrm rot="0">
            <a:off x="214630" y="46062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70" name="그림 47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681855"/>
            <a:ext cx="178435" cy="178435"/>
          </a:xfrm>
          <a:prstGeom prst="rect"/>
          <a:noFill/>
        </p:spPr>
      </p:pic>
      <p:sp>
        <p:nvSpPr>
          <p:cNvPr id="71" name="텍스트 상자 477"/>
          <p:cNvSpPr txBox="1">
            <a:spLocks/>
          </p:cNvSpPr>
          <p:nvPr/>
        </p:nvSpPr>
        <p:spPr>
          <a:xfrm rot="0">
            <a:off x="209550" y="49764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72" name="그림 47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52060"/>
            <a:ext cx="178435" cy="17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6800" cy="3400425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신고 댓글 상세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71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댓글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 모달 창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당한 댓글의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승인/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려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택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반셔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려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취소 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모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달 창 닫기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확인 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승인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여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부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변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경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모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달 창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닫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기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신고 댓글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상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달 창.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신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고 댓글을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승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인/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반려하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여 처리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려 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려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사유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입력해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000" cy="3857625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17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8435" cy="178435"/>
          </a:xfrm>
          <a:prstGeom prst="rect"/>
          <a:noFill/>
        </p:spPr>
      </p:pic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8435" cy="178435"/>
          </a:xfrm>
          <a:prstGeom prst="rect"/>
          <a:noFill/>
        </p:spPr>
      </p:pic>
      <p:sp>
        <p:nvSpPr>
          <p:cNvPr id="39" name="Rect 0"/>
          <p:cNvSpPr txBox="1">
            <a:spLocks/>
          </p:cNvSpPr>
          <p:nvPr/>
        </p:nvSpPr>
        <p:spPr>
          <a:xfrm rot="0">
            <a:off x="1487805" y="2162175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커뮤니티</a:t>
            </a:r>
            <a:r>
              <a:rPr lang="ko-KR" altLang="en-US" sz="1000" b="1"/>
              <a:t> 관리 </a:t>
            </a:r>
            <a:endParaRPr lang="ko-KR" altLang="en-US" sz="1000" b="1"/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8435" cy="178435"/>
          </a:xfrm>
          <a:prstGeom prst="rect"/>
          <a:noFill/>
        </p:spPr>
      </p:pic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434080"/>
            <a:ext cx="178435" cy="178435"/>
          </a:xfrm>
          <a:prstGeom prst="rect"/>
          <a:noFill/>
        </p:spPr>
      </p:pic>
      <p:sp>
        <p:nvSpPr>
          <p:cNvPr id="51" name="Rect 0"/>
          <p:cNvSpPr>
            <a:spLocks/>
          </p:cNvSpPr>
          <p:nvPr/>
        </p:nvSpPr>
        <p:spPr>
          <a:xfrm rot="0">
            <a:off x="1691005" y="2835910"/>
            <a:ext cx="21717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25295" y="2886075"/>
            <a:ext cx="135255" cy="150495"/>
          </a:xfrm>
          <a:prstGeom prst="rect"/>
          <a:noFill/>
        </p:spPr>
      </p:pic>
      <p:sp>
        <p:nvSpPr>
          <p:cNvPr id="53" name="Rect 0"/>
          <p:cNvSpPr txBox="1">
            <a:spLocks/>
          </p:cNvSpPr>
          <p:nvPr/>
        </p:nvSpPr>
        <p:spPr>
          <a:xfrm rot="0">
            <a:off x="1866265" y="2838450"/>
            <a:ext cx="1877060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대기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중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인 신고 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조</a:t>
            </a: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회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4" name="Table 3"/>
          <p:cNvGraphicFramePr>
            <a:graphicFrameLocks noGrp="1"/>
          </p:cNvGraphicFramePr>
          <p:nvPr/>
        </p:nvGraphicFramePr>
        <p:xfrm>
          <a:off x="1654810" y="3164840"/>
          <a:ext cx="5756275" cy="2160905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481330"/>
                <a:gridCol w="1026160"/>
                <a:gridCol w="1967230"/>
                <a:gridCol w="819150"/>
                <a:gridCol w="807720"/>
                <a:gridCol w="654685"/>
              </a:tblGrid>
              <a:tr h="24955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게시판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신고자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승인여부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01-01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비방글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자유게시판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임형택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대기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" name="Rect 0"/>
          <p:cNvSpPr>
            <a:spLocks/>
          </p:cNvSpPr>
          <p:nvPr/>
        </p:nvSpPr>
        <p:spPr>
          <a:xfrm rot="0">
            <a:off x="0" y="3707765"/>
            <a:ext cx="1398270" cy="855980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 rot="0">
            <a:off x="215900" y="3736340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sp>
        <p:nvSpPr>
          <p:cNvPr id="59" name="Rect 0"/>
          <p:cNvSpPr txBox="1">
            <a:spLocks/>
          </p:cNvSpPr>
          <p:nvPr/>
        </p:nvSpPr>
        <p:spPr>
          <a:xfrm rot="0">
            <a:off x="229870" y="4015105"/>
            <a:ext cx="1182370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신고 글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3790315"/>
            <a:ext cx="178435" cy="178435"/>
          </a:xfrm>
          <a:prstGeom prst="rect"/>
          <a:noFill/>
        </p:spPr>
      </p:pic>
      <p:sp>
        <p:nvSpPr>
          <p:cNvPr id="89" name="도형 292"/>
          <p:cNvSpPr>
            <a:spLocks/>
          </p:cNvSpPr>
          <p:nvPr/>
        </p:nvSpPr>
        <p:spPr>
          <a:xfrm rot="0">
            <a:off x="0" y="4290695"/>
            <a:ext cx="1398270" cy="278765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0" name="Rect 0"/>
          <p:cNvSpPr txBox="1">
            <a:spLocks/>
          </p:cNvSpPr>
          <p:nvPr/>
        </p:nvSpPr>
        <p:spPr>
          <a:xfrm rot="0">
            <a:off x="229870" y="4271010"/>
            <a:ext cx="1182370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신고 </a:t>
            </a:r>
            <a:r>
              <a:rPr lang="ko-KR" altLang="en-US" sz="1050"/>
              <a:t>댓</a:t>
            </a:r>
            <a:r>
              <a:rPr lang="ko-KR" altLang="en-US" sz="1050"/>
              <a:t>글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117" name="텍스트 상자 479"/>
          <p:cNvSpPr txBox="1">
            <a:spLocks/>
          </p:cNvSpPr>
          <p:nvPr/>
        </p:nvSpPr>
        <p:spPr>
          <a:xfrm rot="0">
            <a:off x="214630" y="4606290"/>
            <a:ext cx="118237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</a:t>
            </a:r>
            <a:r>
              <a:rPr lang="ko-KR" altLang="en-US" sz="1200" b="1"/>
              <a:t> 관리</a:t>
            </a:r>
            <a:endParaRPr lang="ko-KR" altLang="en-US" sz="1200" b="1"/>
          </a:p>
        </p:txBody>
      </p:sp>
      <p:pic>
        <p:nvPicPr>
          <p:cNvPr id="118" name="그림 48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" y="4681855"/>
            <a:ext cx="178435" cy="178435"/>
          </a:xfrm>
          <a:prstGeom prst="rect"/>
          <a:noFill/>
        </p:spPr>
      </p:pic>
      <p:sp>
        <p:nvSpPr>
          <p:cNvPr id="119" name="텍스트 상자 481"/>
          <p:cNvSpPr txBox="1">
            <a:spLocks/>
          </p:cNvSpPr>
          <p:nvPr/>
        </p:nvSpPr>
        <p:spPr>
          <a:xfrm rot="0">
            <a:off x="209550" y="4976495"/>
            <a:ext cx="118237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120" name="그림 48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052060"/>
            <a:ext cx="178435" cy="178435"/>
          </a:xfrm>
          <a:prstGeom prst="rect"/>
          <a:noFill/>
        </p:spPr>
      </p:pic>
      <p:sp>
        <p:nvSpPr>
          <p:cNvPr id="121" name="도형 533"/>
          <p:cNvSpPr>
            <a:spLocks/>
          </p:cNvSpPr>
          <p:nvPr/>
        </p:nvSpPr>
        <p:spPr>
          <a:xfrm rot="0">
            <a:off x="0" y="1382395"/>
            <a:ext cx="8521065" cy="4993005"/>
          </a:xfrm>
          <a:prstGeom prst="rect"/>
          <a:solidFill>
            <a:schemeClr val="bg1">
              <a:lumMod val="65000"/>
              <a:lumOff val="0"/>
              <a:alpha val="36031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2" name="도형 534"/>
          <p:cNvSpPr>
            <a:spLocks/>
          </p:cNvSpPr>
          <p:nvPr/>
        </p:nvSpPr>
        <p:spPr>
          <a:xfrm rot="0">
            <a:off x="3157220" y="2834640"/>
            <a:ext cx="1115060" cy="215900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게시판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3" name="그림 53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81145" y="2869565"/>
            <a:ext cx="135255" cy="150495"/>
          </a:xfrm>
          <a:prstGeom prst="rect"/>
          <a:noFill/>
        </p:spPr>
      </p:pic>
      <p:pic>
        <p:nvPicPr>
          <p:cNvPr id="124" name="그림 53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38400" y="2218690"/>
            <a:ext cx="141605" cy="141605"/>
          </a:xfrm>
          <a:prstGeom prst="rect"/>
          <a:noFill/>
        </p:spPr>
      </p:pic>
      <p:sp>
        <p:nvSpPr>
          <p:cNvPr id="125" name="텍스트 상자 537"/>
          <p:cNvSpPr txBox="1">
            <a:spLocks/>
          </p:cNvSpPr>
          <p:nvPr/>
        </p:nvSpPr>
        <p:spPr>
          <a:xfrm rot="0">
            <a:off x="2530475" y="2157730"/>
            <a:ext cx="1182370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신고 글 </a:t>
            </a:r>
            <a:r>
              <a:rPr lang="ko-KR" altLang="en-US" sz="1000" b="1"/>
              <a:t>관</a:t>
            </a:r>
            <a:r>
              <a:rPr lang="ko-KR" altLang="en-US" sz="1000" b="1"/>
              <a:t>리</a:t>
            </a:r>
            <a:endParaRPr lang="ko-KR" altLang="en-US" sz="1000" b="1"/>
          </a:p>
        </p:txBody>
      </p:sp>
      <p:sp>
        <p:nvSpPr>
          <p:cNvPr id="126" name="도형 538"/>
          <p:cNvSpPr>
            <a:spLocks/>
          </p:cNvSpPr>
          <p:nvPr/>
        </p:nvSpPr>
        <p:spPr>
          <a:xfrm rot="0">
            <a:off x="2487930" y="1927225"/>
            <a:ext cx="4025265" cy="4001135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7" name="도형 539"/>
          <p:cNvSpPr>
            <a:spLocks/>
          </p:cNvSpPr>
          <p:nvPr/>
        </p:nvSpPr>
        <p:spPr>
          <a:xfrm rot="0">
            <a:off x="2559685" y="2942590"/>
            <a:ext cx="3863975" cy="1253490"/>
          </a:xfrm>
          <a:prstGeom prst="rect"/>
          <a:noFill/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aphicFrame>
        <p:nvGraphicFramePr>
          <p:cNvPr id="128" name="표 540"/>
          <p:cNvGraphicFramePr>
            <a:graphicFrameLocks noGrp="1"/>
          </p:cNvGraphicFramePr>
          <p:nvPr/>
        </p:nvGraphicFramePr>
        <p:xfrm>
          <a:off x="2547620" y="2221865"/>
          <a:ext cx="3887470" cy="70485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647700"/>
                <a:gridCol w="682625"/>
                <a:gridCol w="699135"/>
                <a:gridCol w="1858010"/>
              </a:tblGrid>
              <a:tr h="2298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FFFFFF"/>
                          </a:solidFill>
                        </a:rPr>
                        <a:t>제목</a:t>
                      </a:r>
                      <a:endParaRPr lang="ko-KR" altLang="en-US" sz="9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ctr"/>
                </a:tc>
                <a:tc gridSpan="3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욕설 </a:t>
                      </a: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사</a:t>
                      </a: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용</a:t>
                      </a:r>
                      <a:endParaRPr lang="ko-KR" altLang="en-US" sz="9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451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FFFFFF"/>
                          </a:solidFill>
                        </a:rPr>
                        <a:t>작성자</a:t>
                      </a:r>
                      <a:endParaRPr lang="ko-KR" altLang="en-US" sz="9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임형택</a:t>
                      </a:r>
                      <a:endParaRPr lang="ko-KR" altLang="en-US" sz="9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1">
                          <a:solidFill>
                            <a:schemeClr val="bg1"/>
                          </a:solidFill>
                        </a:rPr>
                        <a:t>신고일</a:t>
                      </a:r>
                      <a:endParaRPr lang="ko-KR" altLang="en-US" sz="900" kern="1200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900" kern="1200">
                          <a:solidFill>
                            <a:srgbClr val="000000"/>
                          </a:solidFill>
                        </a:rPr>
                        <a:t>2023-01-01 09 : 00 : 00</a:t>
                      </a:r>
                      <a:endParaRPr lang="ko-KR" altLang="en-US" sz="9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229870">
                <a:tc gridSpan="4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FFFFFF"/>
                          </a:solidFill>
                        </a:rPr>
                        <a:t>내용</a:t>
                      </a:r>
                      <a:endParaRPr lang="ko-KR" altLang="en-US" sz="900" kern="1200">
                        <a:solidFill>
                          <a:srgbClr val="FFFFFF"/>
                        </a:solidFill>
                      </a:endParaRPr>
                    </a:p>
                  </a:txBody>
                  <a:tcPr marL="91440" marR="91440" marT="45720" marB="4572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29" name="텍스트 상자 541"/>
          <p:cNvSpPr txBox="1">
            <a:spLocks/>
          </p:cNvSpPr>
          <p:nvPr/>
        </p:nvSpPr>
        <p:spPr>
          <a:xfrm rot="0">
            <a:off x="2585720" y="2953385"/>
            <a:ext cx="29190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욕설 </a:t>
            </a:r>
            <a:r>
              <a:rPr lang="ko-KR" sz="900">
                <a:latin typeface="맑은 고딕" charset="0"/>
                <a:ea typeface="맑은 고딕" charset="0"/>
              </a:rPr>
              <a:t>사용으</a:t>
            </a:r>
            <a:r>
              <a:rPr lang="ko-KR" sz="900">
                <a:latin typeface="맑은 고딕" charset="0"/>
                <a:ea typeface="맑은 고딕" charset="0"/>
              </a:rPr>
              <a:t>로 </a:t>
            </a:r>
            <a:r>
              <a:rPr lang="ko-KR" sz="900">
                <a:latin typeface="맑은 고딕" charset="0"/>
                <a:ea typeface="맑은 고딕" charset="0"/>
              </a:rPr>
              <a:t>신고합니</a:t>
            </a:r>
            <a:r>
              <a:rPr lang="ko-KR" sz="900">
                <a:latin typeface="맑은 고딕" charset="0"/>
                <a:ea typeface="맑은 고딕" charset="0"/>
              </a:rPr>
              <a:t>다.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30" name="도형 542"/>
          <p:cNvSpPr>
            <a:spLocks/>
          </p:cNvSpPr>
          <p:nvPr/>
        </p:nvSpPr>
        <p:spPr>
          <a:xfrm rot="0">
            <a:off x="2550160" y="4972050"/>
            <a:ext cx="3863975" cy="633095"/>
          </a:xfrm>
          <a:prstGeom prst="rect"/>
          <a:noFill/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1" name="텍스트 상자 543"/>
          <p:cNvSpPr txBox="1">
            <a:spLocks/>
          </p:cNvSpPr>
          <p:nvPr/>
        </p:nvSpPr>
        <p:spPr>
          <a:xfrm rot="0">
            <a:off x="2486660" y="4754245"/>
            <a:ext cx="29190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반려 </a:t>
            </a:r>
            <a:r>
              <a:rPr lang="ko-KR" sz="900">
                <a:latin typeface="맑은 고딕" charset="0"/>
                <a:ea typeface="맑은 고딕" charset="0"/>
              </a:rPr>
              <a:t>사</a:t>
            </a:r>
            <a:r>
              <a:rPr lang="ko-KR" sz="900">
                <a:latin typeface="맑은 고딕" charset="0"/>
                <a:ea typeface="맑은 고딕" charset="0"/>
              </a:rPr>
              <a:t>유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32" name="도형 544"/>
          <p:cNvSpPr>
            <a:spLocks/>
          </p:cNvSpPr>
          <p:nvPr/>
        </p:nvSpPr>
        <p:spPr>
          <a:xfrm rot="0">
            <a:off x="2601595" y="4569460"/>
            <a:ext cx="130810" cy="130175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3" name="텍스트 상자 545"/>
          <p:cNvSpPr txBox="1">
            <a:spLocks/>
          </p:cNvSpPr>
          <p:nvPr/>
        </p:nvSpPr>
        <p:spPr>
          <a:xfrm rot="0">
            <a:off x="2663825" y="4517390"/>
            <a:ext cx="4425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승인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34" name="도형 546"/>
          <p:cNvSpPr>
            <a:spLocks/>
          </p:cNvSpPr>
          <p:nvPr/>
        </p:nvSpPr>
        <p:spPr>
          <a:xfrm rot="0">
            <a:off x="3030855" y="4576445"/>
            <a:ext cx="130810" cy="130175"/>
          </a:xfrm>
          <a:prstGeom prst="ellipse"/>
          <a:solidFill>
            <a:schemeClr val="bg1"/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5" name="텍스트 상자 547"/>
          <p:cNvSpPr txBox="1">
            <a:spLocks/>
          </p:cNvSpPr>
          <p:nvPr/>
        </p:nvSpPr>
        <p:spPr>
          <a:xfrm rot="0">
            <a:off x="3093085" y="4524375"/>
            <a:ext cx="44259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반려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36" name="도형 548"/>
          <p:cNvSpPr>
            <a:spLocks/>
          </p:cNvSpPr>
          <p:nvPr/>
        </p:nvSpPr>
        <p:spPr>
          <a:xfrm rot="0">
            <a:off x="5499735" y="5661025"/>
            <a:ext cx="433070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취소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37" name="도형 549"/>
          <p:cNvSpPr>
            <a:spLocks/>
          </p:cNvSpPr>
          <p:nvPr/>
        </p:nvSpPr>
        <p:spPr>
          <a:xfrm rot="0">
            <a:off x="6000115" y="5655945"/>
            <a:ext cx="433070" cy="21590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확인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138" name="그림 5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59195" y="1982470"/>
            <a:ext cx="164465" cy="180975"/>
          </a:xfrm>
          <a:prstGeom prst="rect"/>
          <a:noFill/>
        </p:spPr>
      </p:pic>
      <p:sp>
        <p:nvSpPr>
          <p:cNvPr id="139" name="도형 551"/>
          <p:cNvSpPr>
            <a:spLocks/>
          </p:cNvSpPr>
          <p:nvPr/>
        </p:nvSpPr>
        <p:spPr>
          <a:xfrm rot="0">
            <a:off x="5335270" y="4246880"/>
            <a:ext cx="1080135" cy="215900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해당 댓</a:t>
            </a:r>
            <a:r>
              <a:rPr lang="ko-KR" altLang="en-US" sz="800">
                <a:solidFill>
                  <a:schemeClr val="bg1"/>
                </a:solidFill>
              </a:rPr>
              <a:t>글</a:t>
            </a:r>
            <a:r>
              <a:rPr lang="ko-KR" altLang="en-US" sz="800">
                <a:solidFill>
                  <a:schemeClr val="bg1"/>
                </a:solidFill>
              </a:rPr>
              <a:t>로 </a:t>
            </a:r>
            <a:r>
              <a:rPr lang="ko-KR" altLang="en-US" sz="800">
                <a:solidFill>
                  <a:schemeClr val="bg1"/>
                </a:solidFill>
              </a:rPr>
              <a:t>이</a:t>
            </a:r>
            <a:r>
              <a:rPr lang="ko-KR" altLang="en-US" sz="800">
                <a:solidFill>
                  <a:schemeClr val="bg1"/>
                </a:solidFill>
              </a:rPr>
              <a:t>동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140" name="도형 552"/>
          <p:cNvSpPr>
            <a:spLocks/>
          </p:cNvSpPr>
          <p:nvPr/>
        </p:nvSpPr>
        <p:spPr>
          <a:xfrm rot="0">
            <a:off x="2195195" y="195707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141" name="도형 553"/>
          <p:cNvSpPr>
            <a:spLocks/>
          </p:cNvSpPr>
          <p:nvPr/>
        </p:nvSpPr>
        <p:spPr>
          <a:xfrm rot="0">
            <a:off x="4942840" y="420941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142" name="도형 554"/>
          <p:cNvSpPr>
            <a:spLocks/>
          </p:cNvSpPr>
          <p:nvPr/>
        </p:nvSpPr>
        <p:spPr>
          <a:xfrm rot="0">
            <a:off x="2251710" y="448564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143" name="도형 555"/>
          <p:cNvSpPr>
            <a:spLocks/>
          </p:cNvSpPr>
          <p:nvPr/>
        </p:nvSpPr>
        <p:spPr>
          <a:xfrm rot="0">
            <a:off x="2243455" y="4908550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144" name="도형 556"/>
          <p:cNvSpPr>
            <a:spLocks/>
          </p:cNvSpPr>
          <p:nvPr/>
        </p:nvSpPr>
        <p:spPr>
          <a:xfrm rot="0">
            <a:off x="5170805" y="562419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145" name="도형 557"/>
          <p:cNvSpPr>
            <a:spLocks/>
          </p:cNvSpPr>
          <p:nvPr/>
        </p:nvSpPr>
        <p:spPr>
          <a:xfrm rot="0">
            <a:off x="6511925" y="562419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  <p:sp>
        <p:nvSpPr>
          <p:cNvPr id="146" name="도형 558"/>
          <p:cNvSpPr>
            <a:spLocks/>
          </p:cNvSpPr>
          <p:nvPr/>
        </p:nvSpPr>
        <p:spPr>
          <a:xfrm rot="0">
            <a:off x="5951220" y="1933575"/>
            <a:ext cx="290195" cy="29019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7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7435" cy="340106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학사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학식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관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806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클릭 시 학식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출력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식단표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수정/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정렬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택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등록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튼 클릭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식단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표 등록 모달 창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출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학사관리자가 학식을 관리하는 화면.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식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목록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이 출력되며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수정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등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록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버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튼 클릭 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모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달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창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이 화면에 표시된다.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9070" cy="179070"/>
          </a:xfrm>
          <a:prstGeom prst="rect"/>
          <a:noFill/>
        </p:spPr>
      </p:pic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3005" cy="2787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9070" cy="179070"/>
          </a:xfrm>
          <a:prstGeom prst="rect"/>
          <a:noFill/>
        </p:spPr>
      </p:pic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3005" cy="2787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9070" cy="179070"/>
          </a:xfrm>
          <a:prstGeom prst="rect"/>
          <a:noFill/>
        </p:spPr>
      </p:pic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3005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434080"/>
            <a:ext cx="179070" cy="179070"/>
          </a:xfrm>
          <a:prstGeom prst="rect"/>
          <a:noFill/>
        </p:spPr>
      </p:pic>
      <p:sp>
        <p:nvSpPr>
          <p:cNvPr id="45" name="Rect 0"/>
          <p:cNvSpPr txBox="1">
            <a:spLocks/>
          </p:cNvSpPr>
          <p:nvPr/>
        </p:nvSpPr>
        <p:spPr>
          <a:xfrm rot="0">
            <a:off x="215900" y="3736340"/>
            <a:ext cx="1183005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pic>
        <p:nvPicPr>
          <p:cNvPr id="4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3811905"/>
            <a:ext cx="179070" cy="179070"/>
          </a:xfrm>
          <a:prstGeom prst="rect"/>
          <a:noFill/>
        </p:spPr>
      </p:pic>
      <p:sp>
        <p:nvSpPr>
          <p:cNvPr id="49" name="Rect 0"/>
          <p:cNvSpPr txBox="1">
            <a:spLocks/>
          </p:cNvSpPr>
          <p:nvPr/>
        </p:nvSpPr>
        <p:spPr>
          <a:xfrm rot="0">
            <a:off x="209550" y="5232400"/>
            <a:ext cx="1183005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5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307965"/>
            <a:ext cx="179070" cy="179070"/>
          </a:xfrm>
          <a:prstGeom prst="rect"/>
          <a:noFill/>
        </p:spPr>
      </p:pic>
      <p:sp>
        <p:nvSpPr>
          <p:cNvPr id="51" name="Rect 0"/>
          <p:cNvSpPr>
            <a:spLocks/>
          </p:cNvSpPr>
          <p:nvPr/>
        </p:nvSpPr>
        <p:spPr>
          <a:xfrm rot="0">
            <a:off x="0" y="4074795"/>
            <a:ext cx="1398905" cy="114617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2" name="Rect 0"/>
          <p:cNvSpPr>
            <a:spLocks/>
          </p:cNvSpPr>
          <p:nvPr/>
        </p:nvSpPr>
        <p:spPr>
          <a:xfrm rot="0">
            <a:off x="0" y="4649470"/>
            <a:ext cx="1398905" cy="27940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5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4134485"/>
            <a:ext cx="179070" cy="179070"/>
          </a:xfrm>
          <a:prstGeom prst="rect"/>
          <a:noFill/>
        </p:spPr>
      </p:pic>
      <p:sp>
        <p:nvSpPr>
          <p:cNvPr id="47" name="Rect 0"/>
          <p:cNvSpPr txBox="1">
            <a:spLocks/>
          </p:cNvSpPr>
          <p:nvPr/>
        </p:nvSpPr>
        <p:spPr>
          <a:xfrm rot="0">
            <a:off x="214630" y="4077970"/>
            <a:ext cx="118300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 관리</a:t>
            </a:r>
            <a:endParaRPr lang="ko-KR" altLang="en-US" sz="1200" b="1"/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 rot="0">
            <a:off x="213995" y="4392295"/>
            <a:ext cx="1183005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동아</a:t>
            </a:r>
            <a:r>
              <a:rPr lang="ko-KR" altLang="en-US" sz="1050"/>
              <a:t>리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213995" y="4664710"/>
            <a:ext cx="118300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학식</a:t>
            </a:r>
            <a:r>
              <a:rPr lang="ko-KR" altLang="en-US" sz="1050"/>
              <a:t>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 rot="0">
            <a:off x="212090" y="4936490"/>
            <a:ext cx="118300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증명서</a:t>
            </a:r>
            <a:r>
              <a:rPr lang="ko-KR" altLang="en-US" sz="1050"/>
              <a:t>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57" name="Rect 0"/>
          <p:cNvSpPr txBox="1">
            <a:spLocks/>
          </p:cNvSpPr>
          <p:nvPr/>
        </p:nvSpPr>
        <p:spPr>
          <a:xfrm rot="0">
            <a:off x="1487805" y="2162175"/>
            <a:ext cx="1183005" cy="2463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학사 관리 </a:t>
            </a:r>
            <a:endParaRPr lang="ko-KR" altLang="en-US" sz="1000" b="1"/>
          </a:p>
        </p:txBody>
      </p:sp>
      <p:pic>
        <p:nvPicPr>
          <p:cNvPr id="5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2240" cy="142240"/>
          </a:xfrm>
          <a:prstGeom prst="rect"/>
          <a:noFill/>
        </p:spPr>
      </p:pic>
      <p:sp>
        <p:nvSpPr>
          <p:cNvPr id="59" name="Rect 0"/>
          <p:cNvSpPr txBox="1">
            <a:spLocks/>
          </p:cNvSpPr>
          <p:nvPr/>
        </p:nvSpPr>
        <p:spPr>
          <a:xfrm rot="0">
            <a:off x="2241550" y="2157730"/>
            <a:ext cx="101282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학식</a:t>
            </a:r>
            <a:r>
              <a:rPr lang="ko-KR" altLang="en-US" sz="1000" b="1"/>
              <a:t> </a:t>
            </a:r>
            <a:r>
              <a:rPr lang="ko-KR" altLang="en-US" sz="1000" b="1"/>
              <a:t>관</a:t>
            </a:r>
            <a:r>
              <a:rPr lang="ko-KR" altLang="en-US" sz="1000" b="1"/>
              <a:t>리</a:t>
            </a:r>
            <a:endParaRPr lang="ko-KR" altLang="en-US" sz="1000" b="1"/>
          </a:p>
        </p:txBody>
      </p:sp>
      <p:sp>
        <p:nvSpPr>
          <p:cNvPr id="69" name="Rect 0"/>
          <p:cNvSpPr>
            <a:spLocks/>
          </p:cNvSpPr>
          <p:nvPr/>
        </p:nvSpPr>
        <p:spPr>
          <a:xfrm rot="0">
            <a:off x="-29845" y="4652010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graphicFrame>
        <p:nvGraphicFramePr>
          <p:cNvPr id="70" name="표 11"/>
          <p:cNvGraphicFramePr>
            <a:graphicFrameLocks noGrp="1"/>
          </p:cNvGraphicFramePr>
          <p:nvPr/>
        </p:nvGraphicFramePr>
        <p:xfrm>
          <a:off x="1700530" y="3164840"/>
          <a:ext cx="5633720" cy="215646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397510"/>
                <a:gridCol w="2510790"/>
                <a:gridCol w="2136140"/>
                <a:gridCol w="589280"/>
              </a:tblGrid>
              <a:tr h="24955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첨부파일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년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2월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식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0231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lsx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860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1" name="도형 12"/>
          <p:cNvSpPr>
            <a:spLocks/>
          </p:cNvSpPr>
          <p:nvPr/>
        </p:nvSpPr>
        <p:spPr>
          <a:xfrm rot="0">
            <a:off x="6903720" y="5449570"/>
            <a:ext cx="434340" cy="21717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등록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72" name="그림 13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7406005" y="3155315"/>
            <a:ext cx="167640" cy="2152650"/>
          </a:xfrm>
          <a:prstGeom prst="rect"/>
          <a:noFill/>
          <a:ln w="0">
            <a:noFill/>
            <a:prstDash/>
          </a:ln>
        </p:spPr>
      </p:pic>
      <p:sp>
        <p:nvSpPr>
          <p:cNvPr id="75" name="텍스트 상자 16"/>
          <p:cNvSpPr txBox="1">
            <a:spLocks/>
          </p:cNvSpPr>
          <p:nvPr/>
        </p:nvSpPr>
        <p:spPr>
          <a:xfrm rot="0">
            <a:off x="6221095" y="2865120"/>
            <a:ext cx="1877695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정렬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도형 17"/>
          <p:cNvSpPr>
            <a:spLocks/>
          </p:cNvSpPr>
          <p:nvPr/>
        </p:nvSpPr>
        <p:spPr>
          <a:xfrm rot="0">
            <a:off x="6597015" y="2875915"/>
            <a:ext cx="725805" cy="21653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내림차</a:t>
            </a: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순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7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31050" y="2910840"/>
            <a:ext cx="135890" cy="151130"/>
          </a:xfrm>
          <a:prstGeom prst="rect"/>
          <a:noFill/>
        </p:spPr>
      </p:pic>
      <p:sp>
        <p:nvSpPr>
          <p:cNvPr id="78" name="도형 19"/>
          <p:cNvSpPr>
            <a:spLocks/>
          </p:cNvSpPr>
          <p:nvPr/>
        </p:nvSpPr>
        <p:spPr>
          <a:xfrm rot="0">
            <a:off x="7360920" y="2825115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80" name="도형 21"/>
          <p:cNvSpPr>
            <a:spLocks/>
          </p:cNvSpPr>
          <p:nvPr/>
        </p:nvSpPr>
        <p:spPr>
          <a:xfrm rot="0">
            <a:off x="6595745" y="5397500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pic>
        <p:nvPicPr>
          <p:cNvPr id="83" name="그림 2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76440" y="3515360"/>
            <a:ext cx="120650" cy="120650"/>
          </a:xfrm>
          <a:prstGeom prst="rect"/>
          <a:noFill/>
        </p:spPr>
      </p:pic>
      <p:pic>
        <p:nvPicPr>
          <p:cNvPr id="84" name="그림 2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1650" y="3491865"/>
            <a:ext cx="146685" cy="146685"/>
          </a:xfrm>
          <a:prstGeom prst="rect"/>
          <a:noFill/>
        </p:spPr>
      </p:pic>
      <p:sp>
        <p:nvSpPr>
          <p:cNvPr id="85" name="도형 30"/>
          <p:cNvSpPr>
            <a:spLocks/>
          </p:cNvSpPr>
          <p:nvPr/>
        </p:nvSpPr>
        <p:spPr>
          <a:xfrm rot="0">
            <a:off x="4363085" y="3425190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86" name="도형 33"/>
          <p:cNvSpPr>
            <a:spLocks/>
          </p:cNvSpPr>
          <p:nvPr/>
        </p:nvSpPr>
        <p:spPr>
          <a:xfrm rot="0">
            <a:off x="6481445" y="3422015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1564640" y="2511425"/>
            <a:ext cx="6147435" cy="3401060"/>
          </a:xfrm>
          <a:prstGeom prst="rect"/>
          <a:solidFill>
            <a:srgbClr val="FBFBF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학사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학식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등록/수정 모달 창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963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743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능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첨부한 엑셀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 미리보기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 창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등록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튼 클릭 시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식단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표 등록 후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모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달 창 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닫</a:t>
                      </a:r>
                      <a:r>
                        <a:rPr lang="ko-KR" altLang="en-US" sz="1100" kern="1200">
                          <a:solidFill>
                            <a:srgbClr val="000000"/>
                          </a:solidFill>
                        </a:rPr>
                        <a:t>기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 창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</a:t>
                      </a: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080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학사관리자가 학식을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등록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또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정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하는 화면.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엑셀 파일을 첨부하여 등록하면 사용자들이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사이드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바의 학식 메뉴에서 해당 파일을 조회할 수 있다.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0" y="2094865"/>
            <a:ext cx="1397635" cy="3858260"/>
          </a:xfrm>
          <a:prstGeom prst="rect"/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215900" y="2286000"/>
            <a:ext cx="1182370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학사일정 관리</a:t>
            </a:r>
            <a:endParaRPr lang="ko-KR" altLang="en-US" sz="1200" b="1"/>
          </a:p>
        </p:txBody>
      </p:sp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2338705"/>
            <a:ext cx="179070" cy="179070"/>
          </a:xfrm>
          <a:prstGeom prst="rect"/>
          <a:noFill/>
        </p:spPr>
      </p:pic>
      <p:sp>
        <p:nvSpPr>
          <p:cNvPr id="31" name="Rect 0"/>
          <p:cNvSpPr txBox="1">
            <a:spLocks/>
          </p:cNvSpPr>
          <p:nvPr/>
        </p:nvSpPr>
        <p:spPr>
          <a:xfrm rot="0">
            <a:off x="210820" y="2981325"/>
            <a:ext cx="1183005" cy="2787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교수 관리</a:t>
            </a:r>
            <a:endParaRPr lang="ko-KR" altLang="en-US" sz="1200" b="1"/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8575" y="3056890"/>
            <a:ext cx="179070" cy="179070"/>
          </a:xfrm>
          <a:prstGeom prst="rect"/>
          <a:noFill/>
        </p:spPr>
      </p:pic>
      <p:sp>
        <p:nvSpPr>
          <p:cNvPr id="41" name="Rect 0"/>
          <p:cNvSpPr txBox="1">
            <a:spLocks/>
          </p:cNvSpPr>
          <p:nvPr/>
        </p:nvSpPr>
        <p:spPr>
          <a:xfrm rot="0">
            <a:off x="215900" y="2628265"/>
            <a:ext cx="1183005" cy="2787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학생 관리</a:t>
            </a:r>
            <a:endParaRPr lang="ko-KR" altLang="en-US" sz="1200" b="1"/>
          </a:p>
        </p:txBody>
      </p:sp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830" y="2663190"/>
            <a:ext cx="179070" cy="179070"/>
          </a:xfrm>
          <a:prstGeom prst="rect"/>
          <a:noFill/>
        </p:spPr>
      </p:pic>
      <p:sp>
        <p:nvSpPr>
          <p:cNvPr id="43" name="Rect 0"/>
          <p:cNvSpPr txBox="1">
            <a:spLocks/>
          </p:cNvSpPr>
          <p:nvPr/>
        </p:nvSpPr>
        <p:spPr>
          <a:xfrm rot="0">
            <a:off x="213360" y="3358515"/>
            <a:ext cx="1183005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강의 관리</a:t>
            </a:r>
            <a:endParaRPr lang="ko-KR" altLang="en-US" sz="1200" b="1"/>
          </a:p>
        </p:txBody>
      </p:sp>
      <p:pic>
        <p:nvPicPr>
          <p:cNvPr id="4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115" y="3434080"/>
            <a:ext cx="179070" cy="179070"/>
          </a:xfrm>
          <a:prstGeom prst="rect"/>
          <a:noFill/>
        </p:spPr>
      </p:pic>
      <p:sp>
        <p:nvSpPr>
          <p:cNvPr id="45" name="Rect 0"/>
          <p:cNvSpPr txBox="1">
            <a:spLocks/>
          </p:cNvSpPr>
          <p:nvPr/>
        </p:nvSpPr>
        <p:spPr>
          <a:xfrm rot="0">
            <a:off x="215900" y="3736340"/>
            <a:ext cx="1183005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커뮤니티 관리</a:t>
            </a:r>
            <a:endParaRPr lang="ko-KR" altLang="en-US" sz="1200" b="1"/>
          </a:p>
        </p:txBody>
      </p:sp>
      <p:pic>
        <p:nvPicPr>
          <p:cNvPr id="4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55" y="3811905"/>
            <a:ext cx="179070" cy="179070"/>
          </a:xfrm>
          <a:prstGeom prst="rect"/>
          <a:noFill/>
        </p:spPr>
      </p:pic>
      <p:sp>
        <p:nvSpPr>
          <p:cNvPr id="49" name="Rect 0"/>
          <p:cNvSpPr txBox="1">
            <a:spLocks/>
          </p:cNvSpPr>
          <p:nvPr/>
        </p:nvSpPr>
        <p:spPr>
          <a:xfrm rot="0">
            <a:off x="209550" y="5232400"/>
            <a:ext cx="1183005" cy="2781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시설 관리</a:t>
            </a:r>
            <a:endParaRPr lang="ko-KR" altLang="en-US" sz="1200" b="1"/>
          </a:p>
        </p:txBody>
      </p:sp>
      <p:pic>
        <p:nvPicPr>
          <p:cNvPr id="5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05" y="5307965"/>
            <a:ext cx="179070" cy="179070"/>
          </a:xfrm>
          <a:prstGeom prst="rect"/>
          <a:noFill/>
        </p:spPr>
      </p:pic>
      <p:sp>
        <p:nvSpPr>
          <p:cNvPr id="51" name="Rect 0"/>
          <p:cNvSpPr>
            <a:spLocks/>
          </p:cNvSpPr>
          <p:nvPr/>
        </p:nvSpPr>
        <p:spPr>
          <a:xfrm rot="0">
            <a:off x="0" y="4074795"/>
            <a:ext cx="1398905" cy="1146175"/>
          </a:xfrm>
          <a:prstGeom prst="rect"/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2" name="Rect 0"/>
          <p:cNvSpPr>
            <a:spLocks/>
          </p:cNvSpPr>
          <p:nvPr/>
        </p:nvSpPr>
        <p:spPr>
          <a:xfrm rot="0">
            <a:off x="0" y="4649470"/>
            <a:ext cx="1398905" cy="279400"/>
          </a:xfrm>
          <a:prstGeom prst="rect"/>
          <a:solidFill>
            <a:schemeClr val="bg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5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115" y="4134485"/>
            <a:ext cx="179070" cy="179070"/>
          </a:xfrm>
          <a:prstGeom prst="rect"/>
          <a:noFill/>
        </p:spPr>
      </p:pic>
      <p:sp>
        <p:nvSpPr>
          <p:cNvPr id="47" name="Rect 0"/>
          <p:cNvSpPr txBox="1">
            <a:spLocks/>
          </p:cNvSpPr>
          <p:nvPr/>
        </p:nvSpPr>
        <p:spPr>
          <a:xfrm rot="0">
            <a:off x="214630" y="4077970"/>
            <a:ext cx="118300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b="1"/>
              <a:t>학사 관리</a:t>
            </a:r>
            <a:endParaRPr lang="ko-KR" altLang="en-US" sz="1200" b="1"/>
          </a:p>
        </p:txBody>
      </p:sp>
      <p:sp>
        <p:nvSpPr>
          <p:cNvPr id="54" name="Rect 0"/>
          <p:cNvSpPr txBox="1">
            <a:spLocks/>
          </p:cNvSpPr>
          <p:nvPr/>
        </p:nvSpPr>
        <p:spPr>
          <a:xfrm rot="0">
            <a:off x="213995" y="4392295"/>
            <a:ext cx="1183005" cy="2533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동아</a:t>
            </a:r>
            <a:r>
              <a:rPr lang="ko-KR" altLang="en-US" sz="1050"/>
              <a:t>리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213995" y="4664710"/>
            <a:ext cx="118300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학식</a:t>
            </a:r>
            <a:r>
              <a:rPr lang="ko-KR" altLang="en-US" sz="1050"/>
              <a:t>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56" name="Rect 0"/>
          <p:cNvSpPr txBox="1">
            <a:spLocks/>
          </p:cNvSpPr>
          <p:nvPr/>
        </p:nvSpPr>
        <p:spPr>
          <a:xfrm rot="0">
            <a:off x="212090" y="4936490"/>
            <a:ext cx="1183005" cy="253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50"/>
              <a:t>증명서</a:t>
            </a:r>
            <a:r>
              <a:rPr lang="ko-KR" altLang="en-US" sz="1050"/>
              <a:t> </a:t>
            </a:r>
            <a:r>
              <a:rPr lang="ko-KR" altLang="en-US" sz="1050"/>
              <a:t>관</a:t>
            </a:r>
            <a:r>
              <a:rPr lang="ko-KR" altLang="en-US" sz="1050"/>
              <a:t>리</a:t>
            </a:r>
            <a:endParaRPr lang="ko-KR" altLang="en-US" sz="1050"/>
          </a:p>
        </p:txBody>
      </p:sp>
      <p:sp>
        <p:nvSpPr>
          <p:cNvPr id="57" name="Rect 0"/>
          <p:cNvSpPr txBox="1">
            <a:spLocks/>
          </p:cNvSpPr>
          <p:nvPr/>
        </p:nvSpPr>
        <p:spPr>
          <a:xfrm rot="0">
            <a:off x="1487805" y="2162175"/>
            <a:ext cx="1183005" cy="2463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학사 관리 </a:t>
            </a:r>
            <a:endParaRPr lang="ko-KR" altLang="en-US" sz="1000" b="1"/>
          </a:p>
        </p:txBody>
      </p:sp>
      <p:pic>
        <p:nvPicPr>
          <p:cNvPr id="5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49475" y="2218690"/>
            <a:ext cx="142240" cy="142240"/>
          </a:xfrm>
          <a:prstGeom prst="rect"/>
          <a:noFill/>
        </p:spPr>
      </p:pic>
      <p:sp>
        <p:nvSpPr>
          <p:cNvPr id="59" name="Rect 0"/>
          <p:cNvSpPr txBox="1">
            <a:spLocks/>
          </p:cNvSpPr>
          <p:nvPr/>
        </p:nvSpPr>
        <p:spPr>
          <a:xfrm rot="0">
            <a:off x="2241550" y="2157730"/>
            <a:ext cx="1012825" cy="2457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000" b="1"/>
              <a:t>학식</a:t>
            </a:r>
            <a:r>
              <a:rPr lang="ko-KR" altLang="en-US" sz="1000" b="1"/>
              <a:t> </a:t>
            </a:r>
            <a:r>
              <a:rPr lang="ko-KR" altLang="en-US" sz="1000" b="1"/>
              <a:t>관</a:t>
            </a:r>
            <a:r>
              <a:rPr lang="ko-KR" altLang="en-US" sz="1000" b="1"/>
              <a:t>리</a:t>
            </a:r>
            <a:endParaRPr lang="ko-KR" altLang="en-US" sz="1000" b="1"/>
          </a:p>
        </p:txBody>
      </p:sp>
      <p:graphicFrame>
        <p:nvGraphicFramePr>
          <p:cNvPr id="70" name="Table 3"/>
          <p:cNvGraphicFramePr>
            <a:graphicFrameLocks noGrp="1"/>
          </p:cNvGraphicFramePr>
          <p:nvPr/>
        </p:nvGraphicFramePr>
        <p:xfrm>
          <a:off x="1700530" y="3164840"/>
          <a:ext cx="5633720" cy="215646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397510"/>
                <a:gridCol w="2510790"/>
                <a:gridCol w="2136140"/>
                <a:gridCol w="589280"/>
              </a:tblGrid>
              <a:tr h="24955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번호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1">
                          <a:solidFill>
                            <a:schemeClr val="bg2">
                              <a:lumMod val="50000"/>
                              <a:lumOff val="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첨부파일</a:t>
                      </a: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bg2">
                            <a:lumMod val="50000"/>
                            <a:lumOff val="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023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년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2월 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학</a:t>
                      </a: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식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0231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r>
                        <a:rPr lang="ko-KR"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lsx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8605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r>
                        <a:rPr lang="ko-KR"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 hangingPunct="1" lvl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EC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1" name="Rect 0"/>
          <p:cNvSpPr>
            <a:spLocks/>
          </p:cNvSpPr>
          <p:nvPr/>
        </p:nvSpPr>
        <p:spPr>
          <a:xfrm rot="0">
            <a:off x="6903720" y="5449570"/>
            <a:ext cx="434340" cy="217170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등록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pic>
        <p:nvPicPr>
          <p:cNvPr id="72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781" t="32227" r="494" b="45070"/>
          <a:stretch>
            <a:fillRect/>
          </a:stretch>
        </p:blipFill>
        <p:spPr>
          <a:xfrm rot="0">
            <a:off x="7406005" y="3155315"/>
            <a:ext cx="167640" cy="2152650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6221095" y="2865120"/>
            <a:ext cx="1877695" cy="232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9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정렬</a:t>
            </a:r>
            <a:endParaRPr lang="ko-KR" altLang="en-US" sz="9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Rect 0"/>
          <p:cNvSpPr>
            <a:spLocks/>
          </p:cNvSpPr>
          <p:nvPr/>
        </p:nvSpPr>
        <p:spPr>
          <a:xfrm rot="0">
            <a:off x="6597015" y="2875915"/>
            <a:ext cx="725805" cy="216535"/>
          </a:xfrm>
          <a:prstGeom prst="roundRect"/>
          <a:solidFill>
            <a:schemeClr val="bg1"/>
          </a:solidFill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내림차</a:t>
            </a:r>
            <a:r>
              <a:rPr lang="ko-KR" altLang="en-US" sz="800">
                <a:solidFill>
                  <a:schemeClr val="bg2">
                    <a:lumMod val="75000"/>
                  </a:schemeClr>
                </a:solidFill>
              </a:rPr>
              <a:t>순</a:t>
            </a:r>
            <a:endParaRPr lang="ko-KR" altLang="en-US" sz="8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31050" y="2910840"/>
            <a:ext cx="135890" cy="151130"/>
          </a:xfrm>
          <a:prstGeom prst="rect"/>
          <a:noFill/>
        </p:spPr>
      </p:pic>
      <p:pic>
        <p:nvPicPr>
          <p:cNvPr id="83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76440" y="3515360"/>
            <a:ext cx="120650" cy="120650"/>
          </a:xfrm>
          <a:prstGeom prst="rect"/>
          <a:noFill/>
        </p:spPr>
      </p:pic>
      <p:pic>
        <p:nvPicPr>
          <p:cNvPr id="84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51650" y="3491865"/>
            <a:ext cx="146685" cy="146685"/>
          </a:xfrm>
          <a:prstGeom prst="rect"/>
          <a:noFill/>
        </p:spPr>
      </p:pic>
      <p:sp>
        <p:nvSpPr>
          <p:cNvPr id="85" name="도형 35"/>
          <p:cNvSpPr>
            <a:spLocks/>
          </p:cNvSpPr>
          <p:nvPr/>
        </p:nvSpPr>
        <p:spPr>
          <a:xfrm rot="0">
            <a:off x="0" y="1382395"/>
            <a:ext cx="8521700" cy="4993640"/>
          </a:xfrm>
          <a:prstGeom prst="rect"/>
          <a:solidFill>
            <a:schemeClr val="bg1">
              <a:lumMod val="65000"/>
              <a:lumOff val="0"/>
              <a:alpha val="3571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6" name="도형 36"/>
          <p:cNvSpPr>
            <a:spLocks/>
          </p:cNvSpPr>
          <p:nvPr/>
        </p:nvSpPr>
        <p:spPr>
          <a:xfrm rot="0">
            <a:off x="2487930" y="1927225"/>
            <a:ext cx="4025900" cy="4001770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7" name="그림 37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259195" y="1982470"/>
            <a:ext cx="165100" cy="181610"/>
          </a:xfrm>
          <a:prstGeom prst="rect"/>
          <a:noFill/>
        </p:spPr>
      </p:pic>
      <p:sp>
        <p:nvSpPr>
          <p:cNvPr id="88" name="도형 38"/>
          <p:cNvSpPr>
            <a:spLocks/>
          </p:cNvSpPr>
          <p:nvPr/>
        </p:nvSpPr>
        <p:spPr>
          <a:xfrm rot="0">
            <a:off x="5484495" y="5584825"/>
            <a:ext cx="433705" cy="216535"/>
          </a:xfrm>
          <a:prstGeom prst="round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취소</a:t>
            </a:r>
            <a:endParaRPr lang="ko-KR" altLang="en-US" sz="800">
              <a:solidFill>
                <a:schemeClr val="bg1"/>
              </a:solidFill>
            </a:endParaRPr>
          </a:p>
        </p:txBody>
      </p:sp>
      <p:sp>
        <p:nvSpPr>
          <p:cNvPr id="89" name="도형 39"/>
          <p:cNvSpPr>
            <a:spLocks/>
          </p:cNvSpPr>
          <p:nvPr/>
        </p:nvSpPr>
        <p:spPr>
          <a:xfrm rot="0">
            <a:off x="5984875" y="5579745"/>
            <a:ext cx="433705" cy="216535"/>
          </a:xfrm>
          <a:prstGeom prst="roundRect"/>
          <a:solidFill>
            <a:srgbClr val="7E171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">
                <a:solidFill>
                  <a:schemeClr val="bg1"/>
                </a:solidFill>
              </a:rPr>
              <a:t>등록</a:t>
            </a:r>
            <a:endParaRPr lang="ko-KR" altLang="en-US" sz="800">
              <a:solidFill>
                <a:schemeClr val="bg1"/>
              </a:solidFill>
            </a:endParaRPr>
          </a:p>
        </p:txBody>
      </p:sp>
      <p:graphicFrame>
        <p:nvGraphicFramePr>
          <p:cNvPr id="90" name="표 69"/>
          <p:cNvGraphicFramePr>
            <a:graphicFrameLocks noGrp="1"/>
          </p:cNvGraphicFramePr>
          <p:nvPr/>
        </p:nvGraphicFramePr>
        <p:xfrm>
          <a:off x="2604135" y="2209165"/>
          <a:ext cx="3719195" cy="463550"/>
        </p:xfrm>
        <a:graphic>
          <a:graphicData uri="http://schemas.openxmlformats.org/drawingml/2006/table">
            <a:tbl>
              <a:tblPr firstCol="1">
                <a:tableStyleId>{F5AB1C69-6EDB-4FF4-983F-18BD219EF322}</a:tableStyleId>
              </a:tblPr>
              <a:tblGrid>
                <a:gridCol w="1185545"/>
                <a:gridCol w="2533650"/>
              </a:tblGrid>
              <a:tr h="23368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chemeClr val="bg2">
                              <a:lumMod val="25000"/>
                              <a:lumOff val="0"/>
                            </a:schemeClr>
                          </a:solidFill>
                        </a:rPr>
                        <a:t>제목</a:t>
                      </a:r>
                      <a:endParaRPr lang="ko-KR" altLang="en-US" sz="900" kern="1200" b="0">
                        <a:solidFill>
                          <a:schemeClr val="bg2">
                            <a:lumMod val="25000"/>
                            <a:lumOff val="0"/>
                          </a:schemeClr>
                        </a:solidFill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023</a:t>
                      </a: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년 </a:t>
                      </a: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12</a:t>
                      </a: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월 학식</a:t>
                      </a:r>
                      <a:endParaRPr lang="ko-KR" altLang="en-US" sz="9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chemeClr val="bg2">
                              <a:lumMod val="25000"/>
                              <a:lumOff val="0"/>
                            </a:schemeClr>
                          </a:solidFill>
                        </a:rPr>
                        <a:t>식단표 첨부</a:t>
                      </a:r>
                      <a:endParaRPr lang="ko-KR" altLang="en-US" sz="900" kern="1200" b="0">
                        <a:solidFill>
                          <a:schemeClr val="bg2">
                            <a:lumMod val="25000"/>
                            <a:lumOff val="0"/>
                          </a:schemeClr>
                        </a:solidFill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900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0231</a:t>
                      </a:r>
                      <a:r>
                        <a:rPr lang="ko-KR"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r>
                        <a:rPr lang="ko-KR"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lsx</a:t>
                      </a:r>
                      <a:endParaRPr lang="ko-KR" altLang="en-US" sz="900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91" name="그림 4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040755" y="2473325"/>
            <a:ext cx="141605" cy="150495"/>
          </a:xfrm>
          <a:prstGeom prst="rect"/>
          <a:noFill/>
        </p:spPr>
      </p:pic>
      <p:sp>
        <p:nvSpPr>
          <p:cNvPr id="92" name="도형 48"/>
          <p:cNvSpPr>
            <a:spLocks/>
          </p:cNvSpPr>
          <p:nvPr/>
        </p:nvSpPr>
        <p:spPr>
          <a:xfrm rot="0">
            <a:off x="2618740" y="2693035"/>
            <a:ext cx="3720465" cy="2781935"/>
          </a:xfrm>
          <a:prstGeom prst="rect"/>
          <a:solidFill>
            <a:schemeClr val="bg1"/>
          </a:solidFill>
          <a:ln w="1270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4" name="그림 5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 r="3237"/>
          <a:stretch>
            <a:fillRect/>
          </a:stretch>
        </p:blipFill>
        <p:spPr>
          <a:xfrm rot="0">
            <a:off x="2744470" y="2779395"/>
            <a:ext cx="3430270" cy="2665095"/>
          </a:xfrm>
          <a:prstGeom prst="rect"/>
          <a:noFill/>
        </p:spPr>
      </p:pic>
      <p:sp>
        <p:nvSpPr>
          <p:cNvPr id="95" name="도형 53"/>
          <p:cNvSpPr>
            <a:spLocks/>
          </p:cNvSpPr>
          <p:nvPr/>
        </p:nvSpPr>
        <p:spPr>
          <a:xfrm rot="0">
            <a:off x="4353560" y="3306445"/>
            <a:ext cx="459740" cy="50800"/>
          </a:xfrm>
          <a:prstGeom prst="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6" name="도형 56"/>
          <p:cNvSpPr>
            <a:spLocks/>
          </p:cNvSpPr>
          <p:nvPr/>
        </p:nvSpPr>
        <p:spPr>
          <a:xfrm rot="0">
            <a:off x="3093720" y="3735070"/>
            <a:ext cx="459740" cy="57785"/>
          </a:xfrm>
          <a:prstGeom prst="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7" name="도형 57"/>
          <p:cNvSpPr>
            <a:spLocks/>
          </p:cNvSpPr>
          <p:nvPr/>
        </p:nvSpPr>
        <p:spPr>
          <a:xfrm rot="0">
            <a:off x="3770630" y="2827020"/>
            <a:ext cx="1210945" cy="16192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8" name="텍스트 상자 58"/>
          <p:cNvSpPr txBox="1">
            <a:spLocks/>
          </p:cNvSpPr>
          <p:nvPr/>
        </p:nvSpPr>
        <p:spPr>
          <a:xfrm rot="0">
            <a:off x="4158615" y="2817495"/>
            <a:ext cx="1012190" cy="2012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700">
                <a:latin typeface="맑은 고딕" charset="0"/>
                <a:ea typeface="맑은 고딕" charset="0"/>
              </a:rPr>
              <a:t>12월 식단표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99" name="도형 61"/>
          <p:cNvSpPr>
            <a:spLocks/>
          </p:cNvSpPr>
          <p:nvPr/>
        </p:nvSpPr>
        <p:spPr>
          <a:xfrm rot="0">
            <a:off x="4562475" y="3093085"/>
            <a:ext cx="59055" cy="46990"/>
          </a:xfrm>
          <a:prstGeom prst="rect"/>
          <a:solidFill>
            <a:srgbClr val="DBDBE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" name="도형 64"/>
          <p:cNvSpPr>
            <a:spLocks/>
          </p:cNvSpPr>
          <p:nvPr/>
        </p:nvSpPr>
        <p:spPr>
          <a:xfrm rot="0">
            <a:off x="3316605" y="3522345"/>
            <a:ext cx="59055" cy="46990"/>
          </a:xfrm>
          <a:prstGeom prst="rect"/>
          <a:solidFill>
            <a:srgbClr val="DBDBE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" name="텍스트 상자 65"/>
          <p:cNvSpPr txBox="1">
            <a:spLocks/>
          </p:cNvSpPr>
          <p:nvPr/>
        </p:nvSpPr>
        <p:spPr>
          <a:xfrm rot="0">
            <a:off x="4484370" y="3037205"/>
            <a:ext cx="175260" cy="1549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400">
                <a:latin typeface="맑은 고딕" charset="0"/>
                <a:ea typeface="맑은 고딕" charset="0"/>
              </a:rPr>
              <a:t>1</a:t>
            </a:r>
            <a:endParaRPr lang="ko-KR" altLang="en-US" sz="400">
              <a:latin typeface="맑은 고딕" charset="0"/>
              <a:ea typeface="맑은 고딕" charset="0"/>
            </a:endParaRPr>
          </a:p>
        </p:txBody>
      </p:sp>
      <p:sp>
        <p:nvSpPr>
          <p:cNvPr id="102" name="텍스트 상자 66"/>
          <p:cNvSpPr txBox="1">
            <a:spLocks/>
          </p:cNvSpPr>
          <p:nvPr/>
        </p:nvSpPr>
        <p:spPr>
          <a:xfrm rot="0">
            <a:off x="3241040" y="3468370"/>
            <a:ext cx="159385" cy="1549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400">
                <a:latin typeface="맑은 고딕" charset="0"/>
                <a:ea typeface="맑은 고딕" charset="0"/>
              </a:rPr>
              <a:t>6</a:t>
            </a:r>
            <a:endParaRPr lang="ko-KR" altLang="en-US" sz="400">
              <a:latin typeface="맑은 고딕" charset="0"/>
              <a:ea typeface="맑은 고딕" charset="0"/>
            </a:endParaRPr>
          </a:p>
        </p:txBody>
      </p:sp>
      <p:sp>
        <p:nvSpPr>
          <p:cNvPr id="103" name="도형 70"/>
          <p:cNvSpPr>
            <a:spLocks/>
          </p:cNvSpPr>
          <p:nvPr/>
        </p:nvSpPr>
        <p:spPr>
          <a:xfrm rot="0">
            <a:off x="3568700" y="2140585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1</a:t>
            </a:r>
            <a:endParaRPr lang="ko-KR" altLang="en-US"/>
          </a:p>
        </p:txBody>
      </p:sp>
      <p:sp>
        <p:nvSpPr>
          <p:cNvPr id="104" name="도형 71"/>
          <p:cNvSpPr>
            <a:spLocks/>
          </p:cNvSpPr>
          <p:nvPr/>
        </p:nvSpPr>
        <p:spPr>
          <a:xfrm rot="0">
            <a:off x="5720080" y="2423795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  <p:sp>
        <p:nvSpPr>
          <p:cNvPr id="105" name="도형 72"/>
          <p:cNvSpPr>
            <a:spLocks/>
          </p:cNvSpPr>
          <p:nvPr/>
        </p:nvSpPr>
        <p:spPr>
          <a:xfrm rot="0">
            <a:off x="2381885" y="2853055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106" name="도형 73"/>
          <p:cNvSpPr>
            <a:spLocks/>
          </p:cNvSpPr>
          <p:nvPr/>
        </p:nvSpPr>
        <p:spPr>
          <a:xfrm rot="0">
            <a:off x="5168265" y="5539740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4</a:t>
            </a:r>
            <a:endParaRPr lang="ko-KR" altLang="en-US"/>
          </a:p>
        </p:txBody>
      </p:sp>
      <p:sp>
        <p:nvSpPr>
          <p:cNvPr id="107" name="도형 74"/>
          <p:cNvSpPr>
            <a:spLocks/>
          </p:cNvSpPr>
          <p:nvPr/>
        </p:nvSpPr>
        <p:spPr>
          <a:xfrm rot="0">
            <a:off x="6439535" y="5539740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5</a:t>
            </a:r>
            <a:endParaRPr lang="ko-KR" altLang="en-US"/>
          </a:p>
        </p:txBody>
      </p:sp>
      <p:sp>
        <p:nvSpPr>
          <p:cNvPr id="108" name="도형 75"/>
          <p:cNvSpPr>
            <a:spLocks/>
          </p:cNvSpPr>
          <p:nvPr/>
        </p:nvSpPr>
        <p:spPr>
          <a:xfrm rot="0">
            <a:off x="6447155" y="1926590"/>
            <a:ext cx="291465" cy="291465"/>
          </a:xfrm>
          <a:prstGeom prst="ellipse"/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6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173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latinLnBrk="0">
                        <a:buFontTx/>
                        <a:buNone/>
                      </a:pPr>
                      <a:r>
                        <a:rPr sz="1100" kern="1200" cap="none" i="0" b="1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등록금 관리</a:t>
                      </a:r>
                      <a:endParaRPr lang="ko-KR" altLang="en-US" sz="1100" kern="1200" i="0" cap="none" b="1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학생정보 입력 후 해당학생의 등록금 조회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학사 관리자가 등록금 등록, 수정, 삭제 가능 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학생이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납부할 등록금 조회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학생이 납부한 등록금 고지서 출력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 관리자가 학생들의 등록금을 등록, 수정, 삭제하고,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 관리자가 등록한 등록금을 학생이 조회 및 조회한 증명서 출력하는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07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1000" y="2152650"/>
            <a:ext cx="7144385" cy="3639185"/>
          </a:xfrm>
          <a:prstGeom prst="rect"/>
          <a:noFill/>
          <a:ln w="0">
            <a:noFill/>
            <a:prstDash/>
          </a:ln>
        </p:spPr>
      </p:pic>
      <p:sp>
        <p:nvSpPr>
          <p:cNvPr id="9" name="Rect 0"/>
          <p:cNvSpPr>
            <a:spLocks/>
          </p:cNvSpPr>
          <p:nvPr/>
        </p:nvSpPr>
        <p:spPr>
          <a:xfrm rot="0">
            <a:off x="5605145" y="32340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6395720" y="325310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595120" y="362458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6729095" y="236728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07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05625" y="2695575"/>
            <a:ext cx="610235" cy="133985"/>
          </a:xfrm>
          <a:prstGeom prst="rect"/>
          <a:noFill/>
          <a:ln w="0">
            <a:noFill/>
            <a:prstDash/>
          </a:ln>
        </p:spPr>
      </p:pic>
      <p:pic>
        <p:nvPicPr>
          <p:cNvPr id="307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57680" y="4162425"/>
            <a:ext cx="5191760" cy="1638935"/>
          </a:xfrm>
          <a:prstGeom prst="rect"/>
          <a:noFill/>
          <a:ln w="0">
            <a:noFill/>
            <a:prstDash/>
          </a:ln>
        </p:spPr>
      </p:pic>
      <p:sp>
        <p:nvSpPr>
          <p:cNvPr id="17" name="Rect 0"/>
          <p:cNvSpPr>
            <a:spLocks/>
          </p:cNvSpPr>
          <p:nvPr/>
        </p:nvSpPr>
        <p:spPr>
          <a:xfrm rot="0">
            <a:off x="6938645" y="547243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443220" y="453898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20091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안면인증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최주연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로그인시</a:t>
                      </a:r>
                      <a:r>
                        <a:rPr lang="ko-KR" altLang="en-US" sz="1100" b="1" dirty="0"/>
                        <a:t> 출력되는 안면인증 페이지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46949"/>
              </p:ext>
            </p:extLst>
          </p:nvPr>
        </p:nvGraphicFramePr>
        <p:xfrm>
          <a:off x="8512044" y="2"/>
          <a:ext cx="3679954" cy="6857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5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사전에 사용자가 제출한 증명사진을 기반으로 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32750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4552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82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마이페이지에서 보안설정에서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안면인식기능을 </a:t>
                      </a:r>
                      <a:r>
                        <a:rPr lang="ko-KR" altLang="en-US" sz="900" b="0" dirty="0" err="1"/>
                        <a:t>설정해놓을시</a:t>
                      </a:r>
                      <a:r>
                        <a:rPr lang="en-US" altLang="ko-KR" sz="9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900" b="0" dirty="0"/>
                        <a:t>로그인을 할 때 해당 절차를 거친다</a:t>
                      </a:r>
                      <a:r>
                        <a:rPr lang="en-US" altLang="ko-KR" sz="9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0D7829B2-CE2B-C840-49AB-A2DD934AFDC1}"/>
              </a:ext>
            </a:extLst>
          </p:cNvPr>
          <p:cNvGrpSpPr/>
          <p:nvPr/>
        </p:nvGrpSpPr>
        <p:grpSpPr>
          <a:xfrm>
            <a:off x="2862580" y="1668780"/>
            <a:ext cx="3233420" cy="4663440"/>
            <a:chOff x="2862580" y="1668780"/>
            <a:chExt cx="3233420" cy="46634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00A676C-7A35-4249-427E-9D4A15D37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830"/>
            <a:stretch/>
          </p:blipFill>
          <p:spPr>
            <a:xfrm>
              <a:off x="2862580" y="1668780"/>
              <a:ext cx="3009900" cy="333819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D0BF08-501C-81A3-2DFF-4E216C25BD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170" b="17459"/>
            <a:stretch/>
          </p:blipFill>
          <p:spPr>
            <a:xfrm>
              <a:off x="3086100" y="5121275"/>
              <a:ext cx="3009900" cy="4273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2FCA85-F74E-BFC5-942B-3E89CAD77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17"/>
            <a:stretch/>
          </p:blipFill>
          <p:spPr>
            <a:xfrm>
              <a:off x="2862580" y="5547360"/>
              <a:ext cx="3009900" cy="784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12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장학금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장학금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454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장학금 수여 내역을 조회하는 기능</a:t>
                      </a: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학사 관리자가 장학금 항목을 추가하는 기능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학사 관리자가 장학금 항목을 수정하는 기능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학사 관리자가 장학금 항목을 삭제하는 기능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 관리자가 학생에게 장학금을 수여하는 기능</a:t>
                      </a: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학생에게 장학금을 추가,수정,삭제,수여 하며,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학생은 본인의 장학금을 조회할 수 있는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02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33680" y="2028825"/>
            <a:ext cx="7377430" cy="1415415"/>
          </a:xfrm>
          <a:prstGeom prst="rect"/>
          <a:noFill/>
          <a:ln w="0">
            <a:noFill/>
            <a:prstDash/>
          </a:ln>
        </p:spPr>
      </p:pic>
      <p:pic>
        <p:nvPicPr>
          <p:cNvPr id="102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57175" y="3448050"/>
            <a:ext cx="7334885" cy="2448560"/>
          </a:xfrm>
          <a:prstGeom prst="rect"/>
          <a:noFill/>
          <a:ln w="0">
            <a:noFill/>
            <a:prstDash/>
          </a:ln>
        </p:spPr>
      </p:pic>
      <p:pic>
        <p:nvPicPr>
          <p:cNvPr id="102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39255" y="4367530"/>
            <a:ext cx="772160" cy="143510"/>
          </a:xfrm>
          <a:prstGeom prst="rect"/>
          <a:noFill/>
          <a:ln w="0">
            <a:noFill/>
            <a:prstDash/>
          </a:ln>
        </p:spPr>
      </p:pic>
      <p:pic>
        <p:nvPicPr>
          <p:cNvPr id="1029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139055" y="5720080"/>
            <a:ext cx="772160" cy="143510"/>
          </a:xfrm>
          <a:prstGeom prst="rect"/>
          <a:noFill/>
          <a:ln w="0">
            <a:noFill/>
            <a:prstDash/>
          </a:ln>
        </p:spPr>
      </p:pic>
      <p:pic>
        <p:nvPicPr>
          <p:cNvPr id="1030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948680" y="5720080"/>
            <a:ext cx="772160" cy="143510"/>
          </a:xfrm>
          <a:prstGeom prst="rect"/>
          <a:noFill/>
          <a:ln w="0">
            <a:noFill/>
            <a:prstDash/>
          </a:ln>
        </p:spPr>
      </p:pic>
      <p:pic>
        <p:nvPicPr>
          <p:cNvPr id="1031" name="Picture 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758305" y="2824480"/>
            <a:ext cx="772160" cy="143510"/>
          </a:xfrm>
          <a:prstGeom prst="rect"/>
          <a:noFill/>
          <a:ln w="0">
            <a:noFill/>
            <a:prstDash/>
          </a:ln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6986270" y="25101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6957695" y="406273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367020" y="54057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186170" y="541528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6976745" y="542480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동아리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동아리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528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05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동아리 목록을 조회하는 기능</a:t>
                      </a:r>
                      <a:endParaRPr lang="ko-KR" altLang="en-US" sz="105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321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05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개설 신청서를 확인하고 동아리를 등록하는 기능</a:t>
                      </a:r>
                      <a:endParaRPr lang="ko-KR" altLang="en-US" sz="105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동아리를 관리,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동아리를 사용하는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17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02100" y="2058670"/>
            <a:ext cx="3665220" cy="3730625"/>
          </a:xfrm>
          <a:prstGeom prst="rect"/>
          <a:noFill/>
          <a:ln w="0">
            <a:noFill/>
            <a:prstDash/>
          </a:ln>
        </p:spPr>
      </p:pic>
      <p:pic>
        <p:nvPicPr>
          <p:cNvPr id="7171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3825" y="2038350"/>
            <a:ext cx="3895090" cy="3777615"/>
          </a:xfrm>
          <a:prstGeom prst="rect"/>
          <a:noFill/>
          <a:ln w="0">
            <a:noFill/>
            <a:prstDash/>
          </a:ln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5285105" y="2424430"/>
            <a:ext cx="1317625" cy="26924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630545" y="5269865"/>
            <a:ext cx="577850" cy="30988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등록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4857115" y="2105660"/>
            <a:ext cx="2148205" cy="102425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279390" y="2653665"/>
            <a:ext cx="1289685" cy="309880"/>
          </a:xfrm>
          <a:prstGeom prst="rect"/>
          <a:solidFill>
            <a:schemeClr val="bg2">
              <a:lumMod val="75000"/>
            </a:schemeClr>
          </a:solidFill>
          <a:ln w="1270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동아리 개설 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3425190" y="4213860"/>
            <a:ext cx="417195" cy="199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상세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427095" y="4467225"/>
            <a:ext cx="417195" cy="199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상세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3420110" y="4719955"/>
            <a:ext cx="417195" cy="199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상세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413125" y="4956810"/>
            <a:ext cx="417195" cy="199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상세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414395" y="5209540"/>
            <a:ext cx="417195" cy="199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상세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3415665" y="5471160"/>
            <a:ext cx="417195" cy="199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상세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117475" y="2466340"/>
            <a:ext cx="3859530" cy="31940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133985" y="2072005"/>
            <a:ext cx="3884930" cy="37782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33985" y="2021840"/>
            <a:ext cx="3951605" cy="762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09220" y="2734945"/>
            <a:ext cx="3909695" cy="69723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1438910" y="2688590"/>
            <a:ext cx="1289685" cy="309880"/>
          </a:xfrm>
          <a:prstGeom prst="rect"/>
          <a:solidFill>
            <a:schemeClr val="bg2">
              <a:lumMod val="75000"/>
            </a:schemeClr>
          </a:solidFill>
          <a:ln w="1270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동아리  조회 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2660650" y="348615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5262245" y="529082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830580" y="3540125"/>
            <a:ext cx="680085" cy="1854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193040" y="3582035"/>
            <a:ext cx="353060" cy="14351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동아리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동아리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84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동아리를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동아리를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동아리 개설을 신청하는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동아리를 관리,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동아리를 사용하는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819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6370" y="2189480"/>
            <a:ext cx="3917315" cy="3361690"/>
          </a:xfrm>
          <a:prstGeom prst="rect"/>
          <a:noFill/>
          <a:ln w="0">
            <a:noFill/>
            <a:prstDash/>
          </a:ln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02100" y="1845310"/>
            <a:ext cx="3665220" cy="3943350"/>
          </a:xfrm>
          <a:prstGeom prst="rect"/>
          <a:noFill/>
          <a:ln w="0">
            <a:noFill/>
            <a:prstDash/>
          </a:ln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4874260" y="1904365"/>
            <a:ext cx="2089785" cy="108267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279390" y="2553335"/>
            <a:ext cx="1289685" cy="309880"/>
          </a:xfrm>
          <a:prstGeom prst="rect"/>
          <a:solidFill>
            <a:schemeClr val="bg2">
              <a:lumMod val="75000"/>
            </a:schemeClr>
          </a:solidFill>
          <a:ln w="1270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동아리 개설 신청 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5630545" y="5269865"/>
            <a:ext cx="577850" cy="30988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신청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262245" y="529082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895600" y="5437505"/>
            <a:ext cx="369570" cy="1263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삭제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291205" y="5438775"/>
            <a:ext cx="369570" cy="1263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저장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2956560" y="509968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327400" y="51009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동아리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동아리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09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동아리 가입을 신청하는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동아리 가입 신청을 취소하는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동아리를 탈퇴하는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동아리를 관리,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동아리를 사용하는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921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0980" y="2094230"/>
            <a:ext cx="3604895" cy="3803015"/>
          </a:xfrm>
          <a:prstGeom prst="rect"/>
          <a:noFill/>
          <a:ln w="0">
            <a:noFill/>
            <a:prstDash/>
          </a:ln>
        </p:spPr>
      </p:pic>
      <p:pic>
        <p:nvPicPr>
          <p:cNvPr id="9219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61740" y="2013585"/>
            <a:ext cx="4116070" cy="3876040"/>
          </a:xfrm>
          <a:prstGeom prst="rect"/>
          <a:noFill/>
          <a:ln w="0">
            <a:noFill/>
            <a:prstDash/>
          </a:ln>
        </p:spPr>
      </p:pic>
      <p:sp>
        <p:nvSpPr>
          <p:cNvPr id="9" name="Rect 0"/>
          <p:cNvSpPr>
            <a:spLocks/>
          </p:cNvSpPr>
          <p:nvPr/>
        </p:nvSpPr>
        <p:spPr>
          <a:xfrm rot="0">
            <a:off x="6790690" y="308610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2592070" y="5629275"/>
            <a:ext cx="1116330" cy="19367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6435725" y="5385435"/>
            <a:ext cx="1332865" cy="3378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213100" y="5469890"/>
            <a:ext cx="445135" cy="1822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저장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705600" y="3475990"/>
            <a:ext cx="445135" cy="1822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취소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7192010" y="3475990"/>
            <a:ext cx="445135" cy="1822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탈퇴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6715125" y="3879850"/>
            <a:ext cx="445135" cy="1822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취소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7202170" y="3879850"/>
            <a:ext cx="445135" cy="1822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탈퇴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7253605" y="309562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840990" y="540258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3727450" y="2157095"/>
            <a:ext cx="2715895" cy="77089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4246245" y="3457575"/>
            <a:ext cx="697230" cy="210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컴퓨터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4231005" y="3811270"/>
            <a:ext cx="697230" cy="210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애견인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4060190" y="4290695"/>
            <a:ext cx="852170" cy="210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    영화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776345" y="3105150"/>
            <a:ext cx="697230" cy="210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4261485" y="3103880"/>
            <a:ext cx="697230" cy="210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동아리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4068445" y="3484245"/>
            <a:ext cx="213360" cy="210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4070350" y="3821430"/>
            <a:ext cx="213360" cy="210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4079875" y="4292600"/>
            <a:ext cx="213360" cy="210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6699885" y="4317365"/>
            <a:ext cx="445135" cy="1822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취소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7186295" y="4317365"/>
            <a:ext cx="445135" cy="1822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탈퇴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기숙사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기숙사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기숙사를 신청하는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기숙사 신청을 취소하는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기숙사 신청 및 취소를 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02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3205" y="2541270"/>
            <a:ext cx="3230245" cy="2755265"/>
          </a:xfrm>
          <a:prstGeom prst="rect"/>
          <a:noFill/>
          <a:ln w="0">
            <a:noFill/>
            <a:prstDash/>
          </a:ln>
        </p:spPr>
      </p:pic>
      <p:pic>
        <p:nvPicPr>
          <p:cNvPr id="10243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33165" y="2609215"/>
            <a:ext cx="3825875" cy="848360"/>
          </a:xfrm>
          <a:prstGeom prst="rect"/>
          <a:noFill/>
          <a:ln w="0">
            <a:noFill/>
            <a:prstDash/>
          </a:ln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4970" cy="2609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573780" y="2625725"/>
            <a:ext cx="1367790" cy="15176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기숙사 신청 현황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7098665" y="3164205"/>
            <a:ext cx="369570" cy="1263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취소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325245" y="2516505"/>
            <a:ext cx="1082675" cy="210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기숙사 신청</a:t>
            </a:r>
            <a:endParaRPr lang="ko-KR" altLang="en-US" sz="1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7790" cy="15176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649730" y="525145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605280" y="5556250"/>
            <a:ext cx="369570" cy="1263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신청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7145655" y="332359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기숙사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기숙사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기숙사 배정 현황을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학생을 기숙사에 배정하는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기숙사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신청한 학생들을 관리하는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02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850" y="2240280"/>
            <a:ext cx="6292215" cy="3451225"/>
          </a:xfrm>
          <a:prstGeom prst="rect"/>
          <a:noFill/>
          <a:ln w="0">
            <a:noFill/>
            <a:prstDash/>
          </a:ln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1143000" y="3876675"/>
            <a:ext cx="2400935" cy="958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181225" y="4772025"/>
            <a:ext cx="1067435" cy="19113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2545" y="469392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5867400" y="2600325"/>
            <a:ext cx="546735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배정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6005195" y="224028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439420" y="4866005"/>
            <a:ext cx="1637665" cy="659130"/>
          </a:xfrm>
          <a:prstGeom prst="rect"/>
          <a:noFill/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시설관리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시설관리 및 예약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시설 목록을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시설을 등록하는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시설을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시설을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 관리자가 시설 예약을 승인/반려하는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시설을 관리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및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예약관리 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143000" y="3876675"/>
            <a:ext cx="2400935" cy="958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181225" y="4772025"/>
            <a:ext cx="1067435" cy="19113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05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6555" y="2124075"/>
            <a:ext cx="3863340" cy="3677285"/>
          </a:xfrm>
          <a:prstGeom prst="rect"/>
          <a:noFill/>
          <a:ln w="0">
            <a:noFill/>
            <a:prstDash/>
          </a:ln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3338195" y="32651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7308215" y="5524500"/>
            <a:ext cx="387350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배정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543300" y="2835910"/>
            <a:ext cx="546735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조회하기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671570" y="253873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051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38625" y="2124075"/>
            <a:ext cx="3616325" cy="3677285"/>
          </a:xfrm>
          <a:prstGeom prst="rect"/>
          <a:noFill/>
          <a:ln w="0">
            <a:noFill/>
            <a:prstDash/>
          </a:ln>
        </p:spPr>
      </p:pic>
      <p:sp>
        <p:nvSpPr>
          <p:cNvPr id="15" name="Rect 0"/>
          <p:cNvSpPr>
            <a:spLocks/>
          </p:cNvSpPr>
          <p:nvPr/>
        </p:nvSpPr>
        <p:spPr>
          <a:xfrm rot="0">
            <a:off x="7308215" y="5534025"/>
            <a:ext cx="387350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등록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413625" y="515048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3543300" y="3533775"/>
            <a:ext cx="410210" cy="1981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3671570" y="3585845"/>
            <a:ext cx="418465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삭제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3230245" y="3585845"/>
            <a:ext cx="418465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수정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3693160" y="32651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3115310" y="5149215"/>
            <a:ext cx="418465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반려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3619500" y="5150485"/>
            <a:ext cx="418465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승인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3197225" y="482790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671570" y="482790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학과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학과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09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 관리자가 학과 목록을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 관리자가 학과를 등록하는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 관리자가 학과를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 관리자가 학과를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관리자가 학생들의 학과를 관리하는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1" name="Rect 0"/>
          <p:cNvSpPr>
            <a:spLocks/>
          </p:cNvSpPr>
          <p:nvPr/>
        </p:nvSpPr>
        <p:spPr>
          <a:xfrm rot="0">
            <a:off x="2592070" y="5629275"/>
            <a:ext cx="1116965" cy="19431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6435725" y="5385435"/>
            <a:ext cx="1333500" cy="33845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3727450" y="2157095"/>
            <a:ext cx="2716530" cy="77152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07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6075" y="2400935"/>
            <a:ext cx="3816985" cy="3228975"/>
          </a:xfrm>
          <a:prstGeom prst="rect"/>
          <a:noFill/>
          <a:ln w="0">
            <a:noFill/>
            <a:prstDash/>
          </a:ln>
        </p:spPr>
      </p:pic>
      <p:pic>
        <p:nvPicPr>
          <p:cNvPr id="3075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62425" y="2400935"/>
            <a:ext cx="3606800" cy="3228975"/>
          </a:xfrm>
          <a:prstGeom prst="rect"/>
          <a:noFill/>
          <a:ln w="0">
            <a:noFill/>
            <a:prstDash/>
          </a:ln>
        </p:spPr>
      </p:pic>
      <p:sp>
        <p:nvSpPr>
          <p:cNvPr id="30" name="Rect 0"/>
          <p:cNvSpPr>
            <a:spLocks/>
          </p:cNvSpPr>
          <p:nvPr/>
        </p:nvSpPr>
        <p:spPr>
          <a:xfrm rot="0">
            <a:off x="5928995" y="264033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2952750" y="3815715"/>
            <a:ext cx="505460" cy="2413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800" b="1">
                <a:latin typeface="맑은 고딕" charset="0"/>
                <a:ea typeface="맑은 고딕" charset="0"/>
              </a:rPr>
              <a:t>수정</a:t>
            </a:r>
            <a:endParaRPr lang="ko-KR" altLang="en-US" sz="800" b="1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3457575" y="3815715"/>
            <a:ext cx="676910" cy="261620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3474720" y="3815715"/>
            <a:ext cx="505460" cy="2413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800" b="1">
                <a:latin typeface="맑은 고딕" charset="0"/>
                <a:ea typeface="맑은 고딕" charset="0"/>
              </a:rPr>
              <a:t>등록</a:t>
            </a:r>
            <a:endParaRPr lang="ko-KR" altLang="en-US" sz="800" b="1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3071495" y="352806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3576955" y="352806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346075" y="2400935"/>
            <a:ext cx="873760" cy="1415415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7239000" y="4352925"/>
            <a:ext cx="387350" cy="2413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삭제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 rot="0">
            <a:off x="7239000" y="4593590"/>
            <a:ext cx="387350" cy="2413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삭제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>
            <a:spLocks/>
          </p:cNvSpPr>
          <p:nvPr/>
        </p:nvSpPr>
        <p:spPr>
          <a:xfrm rot="0">
            <a:off x="7239000" y="4834255"/>
            <a:ext cx="387350" cy="2413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삭제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0">
            <a:off x="7239000" y="5074285"/>
            <a:ext cx="387350" cy="2413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삭제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>
            <a:spLocks/>
          </p:cNvSpPr>
          <p:nvPr/>
        </p:nvSpPr>
        <p:spPr>
          <a:xfrm rot="0">
            <a:off x="7239000" y="5265420"/>
            <a:ext cx="387350" cy="2413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삭제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>
            <a:spLocks/>
          </p:cNvSpPr>
          <p:nvPr/>
        </p:nvSpPr>
        <p:spPr>
          <a:xfrm rot="0">
            <a:off x="7239000" y="4162425"/>
            <a:ext cx="387350" cy="16256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 rot="0">
            <a:off x="7286625" y="405574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셔틀 버스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셔틀 버스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셔틀 버스 목록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셔틀 버스 상세 정보를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셔틀 버스를 등록하는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셔틀 버스를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셔틀 버스를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셔틀 버스 조회,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 관리자가 셔틀 버스 등록, 수정, 삭제 하는 페이지 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512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590925" y="2049780"/>
            <a:ext cx="4194810" cy="3898900"/>
          </a:xfrm>
          <a:prstGeom prst="rect"/>
          <a:noFill/>
          <a:ln w="0">
            <a:noFill/>
            <a:prstDash/>
          </a:ln>
        </p:spPr>
      </p:pic>
      <p:pic>
        <p:nvPicPr>
          <p:cNvPr id="5123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3040" y="2030095"/>
            <a:ext cx="3196590" cy="3644265"/>
          </a:xfrm>
          <a:prstGeom prst="rect"/>
          <a:noFill/>
          <a:ln w="0">
            <a:noFill/>
            <a:prstDash/>
          </a:ln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2130425" y="211709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474595" y="2197735"/>
            <a:ext cx="839470" cy="1682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조회하기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383790" y="509651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6880225" y="3935730"/>
            <a:ext cx="839470" cy="1682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상세 정보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6890385" y="4222750"/>
            <a:ext cx="839470" cy="1682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상세 정보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6883400" y="4509135"/>
            <a:ext cx="839470" cy="1682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상세 정보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884670" y="4795520"/>
            <a:ext cx="839470" cy="1682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상세 정보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6894195" y="5082540"/>
            <a:ext cx="839470" cy="1682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상세 정보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6895465" y="5368925"/>
            <a:ext cx="839470" cy="1682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상세 정보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6537325" y="387286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2744470" y="5175885"/>
            <a:ext cx="544830" cy="21018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등록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254635" y="4932680"/>
            <a:ext cx="811530" cy="16002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정거장 추가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6576695" y="5679440"/>
            <a:ext cx="1158240" cy="19367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6673215" y="5640070"/>
            <a:ext cx="544830" cy="21018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수정 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7259320" y="5638800"/>
            <a:ext cx="544830" cy="21018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삭제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6344920" y="560133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7847330" y="559435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팝업 목록을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팝업을 작성하는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팝업을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팝업을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팝업 목록을 관리하는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614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6225" y="4211320"/>
            <a:ext cx="3826510" cy="1233805"/>
          </a:xfrm>
          <a:prstGeom prst="rect"/>
          <a:noFill/>
          <a:ln w="0">
            <a:noFill/>
            <a:prstDash/>
          </a:ln>
        </p:spPr>
      </p:pic>
      <p:pic>
        <p:nvPicPr>
          <p:cNvPr id="614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2260" y="2308225"/>
            <a:ext cx="3775710" cy="1257935"/>
          </a:xfrm>
          <a:prstGeom prst="rect"/>
          <a:noFill/>
          <a:ln w="0">
            <a:noFill/>
            <a:prstDash/>
          </a:ln>
        </p:spPr>
      </p:pic>
      <p:pic>
        <p:nvPicPr>
          <p:cNvPr id="614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77665" y="2340610"/>
            <a:ext cx="3641725" cy="3096260"/>
          </a:xfrm>
          <a:prstGeom prst="rect"/>
          <a:noFill/>
          <a:ln w="0">
            <a:noFill/>
            <a:prstDash/>
          </a:ln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2214245" y="501967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795145" y="3422650"/>
            <a:ext cx="369570" cy="1263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목록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190750" y="3423920"/>
            <a:ext cx="369570" cy="1263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등록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788160" y="5320030"/>
            <a:ext cx="369570" cy="1263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삭제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183765" y="5321300"/>
            <a:ext cx="369570" cy="1263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저장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7516495" y="3112135"/>
            <a:ext cx="252095" cy="43688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7369810" y="3602990"/>
            <a:ext cx="369570" cy="1263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latin typeface="맑은 고딕" charset="0"/>
                <a:ea typeface="맑은 고딕" charset="0"/>
              </a:rPr>
              <a:t>조회</a:t>
            </a:r>
            <a:endParaRPr lang="ko-KR" altLang="en-US" sz="600" b="1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215515" y="357822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408545" y="32848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830070" y="502094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2023. 11. 26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최주연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메인페이지의 로고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날씨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포틀릿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퀵메뉴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푸터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744811"/>
              </p:ext>
            </p:extLst>
          </p:nvPr>
        </p:nvGraphicFramePr>
        <p:xfrm>
          <a:off x="8512044" y="3"/>
          <a:ext cx="3679954" cy="676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로고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index.html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화면으로 이동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1)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날씨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날씨모양아이콘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온도 출력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2)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접속시간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어떤 이벤트 발생시 해당시간은 자동으로 증가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 시간연장버튼 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시간연장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3)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포틀릿설정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포틀릿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설정을 통해 사용자는 원하는 기능을 원하는 위치에 배치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저장하여 사이트를 이용할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 입장에서 필요한 기능을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퀵메뉴를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배치하여 사용자는 해당페이지로 이동할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푸터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전화번호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카피라이트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1197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2304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3601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499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34F3BA-BE13-A6B0-AD69-1349533629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1481455"/>
            <a:ext cx="5196205" cy="2914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AD864C-B4D6-8750-320A-3C34AA126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5" b="92311"/>
          <a:stretch/>
        </p:blipFill>
        <p:spPr>
          <a:xfrm>
            <a:off x="5449570" y="2025015"/>
            <a:ext cx="2950845" cy="5353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CF4678F-F1B5-F0F4-D390-2E158129603E}"/>
              </a:ext>
            </a:extLst>
          </p:cNvPr>
          <p:cNvSpPr/>
          <p:nvPr/>
        </p:nvSpPr>
        <p:spPr>
          <a:xfrm>
            <a:off x="32385" y="1249045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23DE062-65B5-4734-716A-8A318E80537C}"/>
              </a:ext>
            </a:extLst>
          </p:cNvPr>
          <p:cNvSpPr/>
          <p:nvPr/>
        </p:nvSpPr>
        <p:spPr>
          <a:xfrm>
            <a:off x="3948430" y="1259205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703339-E167-4C4F-F0C1-C10E00476322}"/>
              </a:ext>
            </a:extLst>
          </p:cNvPr>
          <p:cNvSpPr/>
          <p:nvPr/>
        </p:nvSpPr>
        <p:spPr>
          <a:xfrm>
            <a:off x="5257165" y="2999740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5CE9BE-18A2-6AB8-7B51-9B433961DBE5}"/>
              </a:ext>
            </a:extLst>
          </p:cNvPr>
          <p:cNvSpPr/>
          <p:nvPr/>
        </p:nvSpPr>
        <p:spPr>
          <a:xfrm>
            <a:off x="59690" y="3925570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B561C7-6276-64FE-94DD-285D8C1B1E66}"/>
              </a:ext>
            </a:extLst>
          </p:cNvPr>
          <p:cNvCxnSpPr>
            <a:cxnSpLocks/>
          </p:cNvCxnSpPr>
          <p:nvPr/>
        </p:nvCxnSpPr>
        <p:spPr>
          <a:xfrm>
            <a:off x="4248785" y="1547495"/>
            <a:ext cx="1444625" cy="45466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B1D4B3-A7DC-A52C-B10B-CD2689453D50}"/>
              </a:ext>
            </a:extLst>
          </p:cNvPr>
          <p:cNvSpPr/>
          <p:nvPr/>
        </p:nvSpPr>
        <p:spPr>
          <a:xfrm>
            <a:off x="5511165" y="1771015"/>
            <a:ext cx="2827655" cy="88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6C65263-7958-A9E8-F83E-1D5540E3D4A1}"/>
              </a:ext>
            </a:extLst>
          </p:cNvPr>
          <p:cNvCxnSpPr>
            <a:cxnSpLocks/>
          </p:cNvCxnSpPr>
          <p:nvPr/>
        </p:nvCxnSpPr>
        <p:spPr>
          <a:xfrm flipV="1">
            <a:off x="5461000" y="3122930"/>
            <a:ext cx="1711960" cy="4635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D66E102-DFFD-6046-95F3-91BD16D852EF}"/>
              </a:ext>
            </a:extLst>
          </p:cNvPr>
          <p:cNvGrpSpPr/>
          <p:nvPr/>
        </p:nvGrpSpPr>
        <p:grpSpPr>
          <a:xfrm>
            <a:off x="7033895" y="2814320"/>
            <a:ext cx="1007110" cy="3589655"/>
            <a:chOff x="7033895" y="2814320"/>
            <a:chExt cx="1007110" cy="358965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18F5FEA-9D3C-E740-1AD3-2A418BC74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52" t="9143" b="36272"/>
            <a:stretch/>
          </p:blipFill>
          <p:spPr>
            <a:xfrm>
              <a:off x="7172960" y="2814320"/>
              <a:ext cx="868045" cy="3429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BD84EF-C4C5-E3DE-B5E1-6A68C605F56C}"/>
                </a:ext>
              </a:extLst>
            </p:cNvPr>
            <p:cNvSpPr/>
            <p:nvPr/>
          </p:nvSpPr>
          <p:spPr>
            <a:xfrm>
              <a:off x="7033895" y="2814320"/>
              <a:ext cx="1007110" cy="358965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68F5EE2-C832-3DC6-84CD-2DA00F3C3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6" t="91744" r="45733" b="-1447"/>
          <a:stretch/>
        </p:blipFill>
        <p:spPr>
          <a:xfrm>
            <a:off x="161925" y="5046980"/>
            <a:ext cx="6463030" cy="76962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461687-1925-4EE4-4821-EF9EF4CAD245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236220" y="4279265"/>
            <a:ext cx="149225" cy="74549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5A6134-1F3D-EFA5-CDFB-A4E932641F82}"/>
              </a:ext>
            </a:extLst>
          </p:cNvPr>
          <p:cNvSpPr/>
          <p:nvPr/>
        </p:nvSpPr>
        <p:spPr>
          <a:xfrm>
            <a:off x="59690" y="4914265"/>
            <a:ext cx="6641465" cy="88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3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중점 지표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중점 지표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단과대학별 정원 내 신입생 충원 조회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학년별 재학생 비율 조회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학과별 재적상태 현황 조회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학사관리시스템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중점지표를 그래프로 나타낸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09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8605" y="2097405"/>
            <a:ext cx="7181850" cy="3549015"/>
          </a:xfrm>
          <a:prstGeom prst="rect"/>
          <a:noFill/>
          <a:ln w="0">
            <a:noFill/>
            <a:prstDash/>
          </a:ln>
        </p:spPr>
      </p:pic>
      <p:sp>
        <p:nvSpPr>
          <p:cNvPr id="9" name="Rect 0"/>
          <p:cNvSpPr>
            <a:spLocks/>
          </p:cNvSpPr>
          <p:nvPr/>
        </p:nvSpPr>
        <p:spPr>
          <a:xfrm rot="0">
            <a:off x="6551930" y="2516505"/>
            <a:ext cx="839470" cy="1682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조회하기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502920" y="298132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37845" y="450913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4222115" y="272415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수강 편람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수강 편람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95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수강편람을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수강편람에서 키워드로 검색하는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강의의 상세 정보를 조회하는 기능 (강의계획서 열람과 동일)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 계획서를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강의정보를 편리하게 열람하는 페이지</a:t>
                      </a:r>
                      <a:endParaRPr lang="ko-KR" altLang="en-US" sz="9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251575" y="346964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36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6225" y="2065020"/>
            <a:ext cx="6687185" cy="3696335"/>
          </a:xfrm>
          <a:prstGeom prst="rect"/>
          <a:noFill/>
          <a:ln w="0">
            <a:noFill/>
            <a:prstDash/>
          </a:ln>
        </p:spPr>
      </p:pic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78275" y="3162300"/>
            <a:ext cx="1728470" cy="220345"/>
          </a:xfrm>
          <a:prstGeom prst="rect"/>
          <a:noFill/>
          <a:ln w="0">
            <a:noFill/>
            <a:prstDash/>
          </a:ln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6457315" y="291020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370195" y="286893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6416040" y="3246120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pic>
        <p:nvPicPr>
          <p:cNvPr id="15363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92290" y="3609975"/>
            <a:ext cx="532765" cy="2077085"/>
          </a:xfrm>
          <a:prstGeom prst="rect"/>
          <a:noFill/>
          <a:ln w="0">
            <a:noFill/>
            <a:prstDash/>
          </a:ln>
        </p:spPr>
      </p:pic>
      <p:sp>
        <p:nvSpPr>
          <p:cNvPr id="15" name="Rect 0"/>
          <p:cNvSpPr>
            <a:spLocks/>
          </p:cNvSpPr>
          <p:nvPr/>
        </p:nvSpPr>
        <p:spPr>
          <a:xfrm rot="0">
            <a:off x="6892290" y="3609975"/>
            <a:ext cx="513715" cy="283210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상세정보</a:t>
            </a:r>
            <a:endParaRPr lang="ko-KR" altLang="en-US" sz="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6892290" y="3921760"/>
            <a:ext cx="513715" cy="26479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05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6892290" y="4191635"/>
            <a:ext cx="513715" cy="29464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6892290" y="4485640"/>
            <a:ext cx="513715" cy="29464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6892290" y="4779010"/>
            <a:ext cx="513715" cy="29464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6892290" y="5073015"/>
            <a:ext cx="513715" cy="29464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6892290" y="5393055"/>
            <a:ext cx="513715" cy="29464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6898640" y="398081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6898640" y="424243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6898640" y="454215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6904990" y="484187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6904990" y="513524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6898640" y="544131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7425055" y="405765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364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92545" y="3603625"/>
            <a:ext cx="476885" cy="1992630"/>
          </a:xfrm>
          <a:prstGeom prst="rect"/>
          <a:noFill/>
          <a:ln w="0">
            <a:noFill/>
            <a:prstDash/>
          </a:ln>
        </p:spPr>
      </p:pic>
      <p:sp>
        <p:nvSpPr>
          <p:cNvPr id="30" name="Rect 0"/>
          <p:cNvSpPr>
            <a:spLocks/>
          </p:cNvSpPr>
          <p:nvPr/>
        </p:nvSpPr>
        <p:spPr>
          <a:xfrm rot="0">
            <a:off x="6416040" y="3609975"/>
            <a:ext cx="452755" cy="283210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강의</a:t>
            </a:r>
            <a:endParaRPr lang="ko-KR" altLang="en-US" sz="7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계획서</a:t>
            </a:r>
            <a:endParaRPr lang="ko-KR" altLang="en-US" sz="7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6111240" y="394144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예비 수강신청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예비 수강신청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506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73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예비 수강신청 기간에 강의를 장바구니에 추가하는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예비 수강신청 기간에 강의를 장바구니에서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예비 수강신청 기간에 강의를 장바구니에 추가 및 삭제 하는 페이지</a:t>
                      </a:r>
                      <a:endParaRPr lang="ko-KR" altLang="en-US" sz="9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9529445" y="576072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38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2260" y="2135505"/>
            <a:ext cx="6744335" cy="3625850"/>
          </a:xfrm>
          <a:prstGeom prst="rect"/>
          <a:noFill/>
          <a:ln w="0">
            <a:noFill/>
            <a:prstDash/>
          </a:ln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6473825" y="311340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6473825" y="460502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수강 신청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수강 신청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및 강의 장바구니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454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3053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강의정보 입력 후 조회하기 버튼을 클릭하여  해당 수강시간표 조회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조회한 강의 신청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강의 삭제 및 취소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관심 강의 장바구니에 추가 및 삭제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강의를 조회, 추가, 취소, 신청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및 삭제를 진행하는 페이지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05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1025" y="2186305"/>
            <a:ext cx="6953885" cy="3458210"/>
          </a:xfrm>
          <a:prstGeom prst="rect"/>
          <a:noFill/>
          <a:ln w="0">
            <a:noFill/>
            <a:prstDash/>
          </a:ln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5817870" y="21037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7414895" y="248158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030595" y="295783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6017895" y="434213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23875" y="3733800"/>
            <a:ext cx="133985" cy="182943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계획서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계획서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420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강의계획서를 열람하는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강의계획서를 출력하는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강의계획서를 작성하고 제출하는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강의계획서를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강의계획서를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강의계획서를 임시저장하는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임시저장된 강의계획서 목록을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r>
                        <a:rPr lang="ko-KR"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승인여부 </a:t>
                      </a:r>
                      <a:r>
                        <a:rPr lang="ko-KR"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</a:t>
                      </a:r>
                      <a:r>
                        <a:rPr lang="ko-KR"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 계획서를 작성하는 페이지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14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43375" y="2143760"/>
            <a:ext cx="3477260" cy="3186430"/>
          </a:xfrm>
          <a:prstGeom prst="rect"/>
          <a:noFill/>
          <a:ln w="0">
            <a:noFill/>
            <a:prstDash/>
          </a:ln>
        </p:spPr>
      </p:pic>
      <p:pic>
        <p:nvPicPr>
          <p:cNvPr id="6149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145" y="2029460"/>
            <a:ext cx="3999865" cy="3388995"/>
          </a:xfrm>
          <a:prstGeom prst="rect"/>
          <a:noFill/>
          <a:ln w="0">
            <a:noFill/>
            <a:prstDash/>
          </a:ln>
        </p:spPr>
      </p:pic>
      <p:sp>
        <p:nvSpPr>
          <p:cNvPr id="13" name="Rect 0"/>
          <p:cNvSpPr>
            <a:spLocks/>
          </p:cNvSpPr>
          <p:nvPr/>
        </p:nvSpPr>
        <p:spPr>
          <a:xfrm rot="0">
            <a:off x="191770" y="2143760"/>
            <a:ext cx="1330325" cy="29527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강의 계획서 조회</a:t>
            </a:r>
            <a:endParaRPr lang="ko-KR" altLang="en-US" sz="1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3667125" y="3474085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조회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3576320" y="4810125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승인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3576320" y="5057775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승인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957580" y="4818380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열람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957580" y="5057775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열람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272415" y="4542155"/>
            <a:ext cx="531495" cy="153035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8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강의 명</a:t>
            </a:r>
            <a:endParaRPr lang="ko-KR" altLang="en-US" sz="800" b="1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2905125" y="4543425"/>
            <a:ext cx="391160" cy="153035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2905125" y="4810125"/>
            <a:ext cx="391160" cy="1270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2822575" y="5057775"/>
            <a:ext cx="607060" cy="1270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2924175" y="4810125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출력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2924175" y="5057775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출력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7108190" y="5158740"/>
            <a:ext cx="391160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제출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1007110" y="445071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2973070" y="444500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7141210" y="536321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2269490" y="4822190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삭제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2269490" y="5057775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삭제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2269490" y="4533900"/>
            <a:ext cx="391160" cy="153035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280670" y="4810125"/>
            <a:ext cx="531495" cy="127000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8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JAVA</a:t>
            </a:r>
            <a:endParaRPr lang="ko-KR" altLang="en-US" sz="800" b="1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280670" y="5066030"/>
            <a:ext cx="531495" cy="127000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철학</a:t>
            </a:r>
            <a:endParaRPr lang="ko-KR" altLang="en-US" sz="700" b="1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1537970" y="4543425"/>
            <a:ext cx="531495" cy="153035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800" b="1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1620520" y="4818380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수정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1632585" y="5053330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수정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 rot="0">
            <a:off x="1665605" y="446341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>
            <a:spLocks/>
          </p:cNvSpPr>
          <p:nvPr/>
        </p:nvSpPr>
        <p:spPr>
          <a:xfrm rot="0">
            <a:off x="2337435" y="446341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0">
            <a:off x="6424930" y="5163185"/>
            <a:ext cx="608965" cy="14605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임시저장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>
            <a:spLocks/>
          </p:cNvSpPr>
          <p:nvPr/>
        </p:nvSpPr>
        <p:spPr>
          <a:xfrm rot="0">
            <a:off x="6601460" y="536321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6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>
            <a:spLocks/>
          </p:cNvSpPr>
          <p:nvPr/>
        </p:nvSpPr>
        <p:spPr>
          <a:xfrm rot="0">
            <a:off x="191770" y="4159885"/>
            <a:ext cx="925830" cy="28575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5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강의 목록</a:t>
            </a:r>
            <a:endParaRPr lang="ko-KR" altLang="en-US" sz="105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 rot="0">
            <a:off x="3543935" y="3995420"/>
            <a:ext cx="567055" cy="45085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 rot="0">
            <a:off x="3314700" y="4267200"/>
            <a:ext cx="743585" cy="1651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임시 저장소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0">
            <a:off x="3543935" y="389128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7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 rot="0">
            <a:off x="3609340" y="446341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8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강의실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강의실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420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73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교수는 진행 중인 강의 목록을, 학생은 수강 중인 강의 목록을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교수는 진행 중인 강의 목록을, 학생은 수강 중인 강의 목록을 조회하는 페이지</a:t>
                      </a:r>
                      <a:endParaRPr lang="ko-KR" altLang="en-US" sz="9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12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145" y="2209800"/>
            <a:ext cx="7409815" cy="3485515"/>
          </a:xfrm>
          <a:prstGeom prst="rect"/>
          <a:noFill/>
          <a:ln w="0">
            <a:noFill/>
            <a:prstDash/>
          </a:ln>
        </p:spPr>
      </p:pic>
      <p:sp>
        <p:nvSpPr>
          <p:cNvPr id="17" name="Rect 0"/>
          <p:cNvSpPr>
            <a:spLocks/>
          </p:cNvSpPr>
          <p:nvPr/>
        </p:nvSpPr>
        <p:spPr>
          <a:xfrm rot="0">
            <a:off x="6976745" y="267843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6848475" y="2975610"/>
            <a:ext cx="553085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조회하기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47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3053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공지사항 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게시판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공지사항 게시판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 공지사항을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 공지사항을 작성하는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 공지사항을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 공지사항을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강의 공지사항을 조회하고,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 공지사항을 작성, 수정, 삭제하는 페이지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17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145" y="2250440"/>
            <a:ext cx="6820535" cy="3382010"/>
          </a:xfrm>
          <a:prstGeom prst="rect"/>
          <a:noFill/>
          <a:ln w="0">
            <a:noFill/>
            <a:prstDash/>
          </a:ln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6372225" y="3382010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6964045" y="326834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372225" y="396938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작성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6964045" y="391033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876925" y="427672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6391275" y="427672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삭제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5876925" y="494093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6391275" y="494093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삭제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5972175" y="460311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6448425" y="460311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자료실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자료실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 자료 목록을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 자료를 업로드하는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 자료를 다운로드하는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강의 자료 업로드 시,</a:t>
                      </a: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학생이 강의 자료 조회 후 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다운로드 하는 페이지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19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76250" y="2423795"/>
            <a:ext cx="6934835" cy="2739390"/>
          </a:xfrm>
          <a:prstGeom prst="rect"/>
          <a:noFill/>
          <a:ln w="0">
            <a:noFill/>
            <a:prstDash/>
          </a:ln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6910070" y="260794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195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14855" y="2933065"/>
            <a:ext cx="4734560" cy="372110"/>
          </a:xfrm>
          <a:prstGeom prst="rect"/>
          <a:noFill/>
          <a:ln w="0">
            <a:noFill/>
            <a:prstDash/>
          </a:ln>
        </p:spPr>
      </p:pic>
      <p:sp>
        <p:nvSpPr>
          <p:cNvPr id="13" name="Rect 0"/>
          <p:cNvSpPr>
            <a:spLocks/>
          </p:cNvSpPr>
          <p:nvPr/>
        </p:nvSpPr>
        <p:spPr>
          <a:xfrm rot="0">
            <a:off x="5900420" y="256984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181600" y="2876550"/>
            <a:ext cx="1567815" cy="506095"/>
          </a:xfrm>
          <a:prstGeom prst="rect"/>
          <a:noFill/>
          <a:ln w="28575" cap="flat" cmpd="sng"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6181725" y="375666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6499225" y="3562350"/>
            <a:ext cx="654685" cy="1949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다운로드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6499225" y="3981450"/>
            <a:ext cx="654685" cy="1949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다운로드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질문 게시판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질문 게시판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 관련 게시글을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강의 관련 게시글을 작성하는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강의 관련 게시글을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강의 관련 게시글을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답변을 작성하는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답변을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답변을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강의</a:t>
                      </a: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관련 게시글을 작성하면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해당 게시글 답변을 하는 페이지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42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2880" y="2057400"/>
            <a:ext cx="3942080" cy="3734435"/>
          </a:xfrm>
          <a:prstGeom prst="rect"/>
          <a:noFill/>
          <a:ln w="0">
            <a:noFill/>
            <a:prstDash/>
          </a:ln>
        </p:spPr>
      </p:pic>
      <p:pic>
        <p:nvPicPr>
          <p:cNvPr id="10243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74445" y="5410200"/>
            <a:ext cx="2105660" cy="381635"/>
          </a:xfrm>
          <a:prstGeom prst="rect"/>
          <a:noFill/>
          <a:ln w="0">
            <a:noFill/>
            <a:prstDash/>
          </a:ln>
        </p:spPr>
      </p:pic>
      <p:sp>
        <p:nvSpPr>
          <p:cNvPr id="13" name="Rect 0"/>
          <p:cNvSpPr>
            <a:spLocks/>
          </p:cNvSpPr>
          <p:nvPr/>
        </p:nvSpPr>
        <p:spPr>
          <a:xfrm rot="0">
            <a:off x="2632075" y="3498850"/>
            <a:ext cx="2368550" cy="464185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2632075" y="3498850"/>
            <a:ext cx="2368550" cy="46418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244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1475" y="3486785"/>
            <a:ext cx="3753485" cy="1848485"/>
          </a:xfrm>
          <a:prstGeom prst="rect"/>
          <a:noFill/>
          <a:ln w="0">
            <a:noFill/>
            <a:prstDash/>
          </a:ln>
        </p:spPr>
      </p:pic>
      <p:pic>
        <p:nvPicPr>
          <p:cNvPr id="10245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343400" y="2057400"/>
            <a:ext cx="3365500" cy="1972945"/>
          </a:xfrm>
          <a:prstGeom prst="rect"/>
          <a:noFill/>
          <a:ln w="0">
            <a:noFill/>
            <a:prstDash/>
          </a:ln>
        </p:spPr>
      </p:pic>
      <p:sp>
        <p:nvSpPr>
          <p:cNvPr id="17" name="Rect 0"/>
          <p:cNvSpPr>
            <a:spLocks/>
          </p:cNvSpPr>
          <p:nvPr/>
        </p:nvSpPr>
        <p:spPr>
          <a:xfrm rot="0">
            <a:off x="1709420" y="218884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3105150" y="2457450"/>
            <a:ext cx="929005" cy="3092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게시글 작성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3436620" y="212407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3590925" y="3865245"/>
            <a:ext cx="534035" cy="326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삭제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3590925" y="3498850"/>
            <a:ext cx="534035" cy="311785"/>
          </a:xfrm>
          <a:prstGeom prst="rect"/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3590925" y="4240530"/>
            <a:ext cx="534035" cy="326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삭제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590925" y="4616450"/>
            <a:ext cx="534035" cy="326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삭제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590925" y="4996180"/>
            <a:ext cx="534035" cy="326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삭제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3717925" y="359664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2686050" y="4240530"/>
            <a:ext cx="929005" cy="326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답변      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2686050" y="3498850"/>
            <a:ext cx="905510" cy="311785"/>
          </a:xfrm>
          <a:prstGeom prst="rect"/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2686050" y="3865245"/>
            <a:ext cx="929005" cy="326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답변      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2679700" y="4621530"/>
            <a:ext cx="929005" cy="326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답변      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2679700" y="4996180"/>
            <a:ext cx="929005" cy="32639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답변      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3228975" y="360616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2795270" y="361569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7110730" y="2198370"/>
            <a:ext cx="471805" cy="1949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삭제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6697980" y="187325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6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6610350" y="2198370"/>
            <a:ext cx="471805" cy="1949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7212330" y="187325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7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과제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과제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교수가 등록한 과제 조회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교수가 새 과제 등록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교수가 등록한 과제 수정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교수가 등록한 과제 삭제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학생이 제출한 과제 조회</a:t>
                      </a: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학생이 제출한 과제 평가</a:t>
                      </a: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교수가 등록한 과제 제출</a:t>
                      </a: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새 과제를 등록, 수정, 삭제,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평가하고,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교수가 등록한 과제를 조회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및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제출 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05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1925" y="2028825"/>
            <a:ext cx="5944235" cy="1451610"/>
          </a:xfrm>
          <a:prstGeom prst="rect"/>
          <a:noFill/>
          <a:ln w="0">
            <a:noFill/>
            <a:prstDash/>
          </a:ln>
        </p:spPr>
      </p:pic>
      <p:pic>
        <p:nvPicPr>
          <p:cNvPr id="2051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57810" y="3359150"/>
            <a:ext cx="4086225" cy="1284605"/>
          </a:xfrm>
          <a:prstGeom prst="rect"/>
          <a:noFill/>
          <a:ln w="0">
            <a:noFill/>
            <a:prstDash/>
          </a:ln>
        </p:spPr>
      </p:pic>
      <p:pic>
        <p:nvPicPr>
          <p:cNvPr id="2052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8605" y="4588510"/>
            <a:ext cx="4024630" cy="1174750"/>
          </a:xfrm>
          <a:prstGeom prst="rect"/>
          <a:noFill/>
          <a:ln w="0">
            <a:noFill/>
            <a:prstDash/>
          </a:ln>
        </p:spPr>
      </p:pic>
      <p:pic>
        <p:nvPicPr>
          <p:cNvPr id="2053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318000" y="3414395"/>
            <a:ext cx="3166110" cy="2308225"/>
          </a:xfrm>
          <a:prstGeom prst="rect"/>
          <a:noFill/>
          <a:ln w="0">
            <a:noFill/>
            <a:prstDash/>
          </a:ln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4152265" y="2256790"/>
            <a:ext cx="705485" cy="17653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914265" y="33737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5259705" y="199961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054" name="Picture 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69945" y="2292350"/>
            <a:ext cx="772160" cy="143510"/>
          </a:xfrm>
          <a:prstGeom prst="rect"/>
          <a:noFill/>
          <a:ln w="0">
            <a:noFill/>
            <a:prstDash/>
          </a:ln>
        </p:spPr>
      </p:pic>
      <p:sp>
        <p:nvSpPr>
          <p:cNvPr id="14" name="Rect 0"/>
          <p:cNvSpPr>
            <a:spLocks/>
          </p:cNvSpPr>
          <p:nvPr/>
        </p:nvSpPr>
        <p:spPr>
          <a:xfrm rot="0">
            <a:off x="4388485" y="199263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055" name="Picture 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57980" y="2292350"/>
            <a:ext cx="772160" cy="143510"/>
          </a:xfrm>
          <a:prstGeom prst="rect"/>
          <a:noFill/>
          <a:ln w="0">
            <a:noFill/>
            <a:prstDash/>
          </a:ln>
        </p:spPr>
      </p:pic>
      <p:sp>
        <p:nvSpPr>
          <p:cNvPr id="16" name="Rect 0"/>
          <p:cNvSpPr>
            <a:spLocks/>
          </p:cNvSpPr>
          <p:nvPr/>
        </p:nvSpPr>
        <p:spPr>
          <a:xfrm rot="0">
            <a:off x="3634740" y="199390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4306570" y="3681095"/>
            <a:ext cx="1113790" cy="37147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897255" y="191579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255905" y="2222500"/>
            <a:ext cx="1389380" cy="24447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2592070" y="463359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7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3683635" y="404812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6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056" name="Picture 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53765" y="4380865"/>
            <a:ext cx="772160" cy="143510"/>
          </a:xfrm>
          <a:prstGeom prst="rect"/>
          <a:noFill/>
          <a:ln w="0">
            <a:noFill/>
            <a:prstDash/>
          </a:ln>
        </p:spPr>
      </p:pic>
      <p:sp>
        <p:nvSpPr>
          <p:cNvPr id="23" name="Rect 0"/>
          <p:cNvSpPr>
            <a:spLocks/>
          </p:cNvSpPr>
          <p:nvPr/>
        </p:nvSpPr>
        <p:spPr>
          <a:xfrm rot="0">
            <a:off x="3427095" y="4336415"/>
            <a:ext cx="826770" cy="22796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전유빈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알림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3758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kern="12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kern="12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알림함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최근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역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릭 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화면으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</a:t>
                      </a: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lvl="1">
                        <a:buFontTx/>
                        <a:buNone/>
                      </a:pPr>
                      <a:endParaRPr lang="ko-KR" altLang="en-US" sz="1100" kern="120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20700">
                <a:tc gridSpan="2"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메인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에서 알림을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확인하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는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면.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확인하지 않은 알림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가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표시되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며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클릭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알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내역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이 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표시된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 알림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클릭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 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해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당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알림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에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대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페이지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로 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이동한</a:t>
                      </a:r>
                      <a:r>
                        <a:rPr lang="ko-KR" altLang="en-US" sz="900" kern="1200" b="0">
                          <a:solidFill>
                            <a:srgbClr val="000000"/>
                          </a:solidFill>
                        </a:rPr>
                        <a:t>다.</a:t>
                      </a:r>
                      <a:endParaRPr lang="ko-KR" altLang="en-US" sz="900" kern="1200" b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46355" marB="4635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4018" r="78782" b="78853"/>
          <a:stretch>
            <a:fillRect/>
          </a:stretch>
        </p:blipFill>
        <p:spPr>
          <a:xfrm rot="0">
            <a:off x="6384290" y="1642745"/>
            <a:ext cx="1713230" cy="358775"/>
          </a:xfrm>
          <a:prstGeom prst="rect"/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3810" y="1645920"/>
            <a:ext cx="8507730" cy="4745355"/>
          </a:xfrm>
          <a:prstGeom prst="rect"/>
          <a:noFill/>
        </p:spPr>
      </p:pic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7" t="9161" r="483" b="10897"/>
          <a:stretch>
            <a:fillRect/>
          </a:stretch>
        </p:blipFill>
        <p:spPr>
          <a:xfrm rot="0">
            <a:off x="7810500" y="2078355"/>
            <a:ext cx="685165" cy="3801745"/>
          </a:xfrm>
          <a:prstGeom prst="rect"/>
          <a:noFill/>
        </p:spPr>
      </p:pic>
      <p:sp>
        <p:nvSpPr>
          <p:cNvPr id="12" name="도형 238"/>
          <p:cNvSpPr>
            <a:spLocks/>
          </p:cNvSpPr>
          <p:nvPr/>
        </p:nvSpPr>
        <p:spPr>
          <a:xfrm rot="0">
            <a:off x="1284605" y="2750820"/>
            <a:ext cx="354330" cy="35433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3" name="도형 239"/>
          <p:cNvSpPr>
            <a:spLocks/>
          </p:cNvSpPr>
          <p:nvPr/>
        </p:nvSpPr>
        <p:spPr>
          <a:xfrm rot="0" flipV="1">
            <a:off x="762635" y="2831465"/>
            <a:ext cx="485140" cy="269875"/>
          </a:xfrm>
          <a:prstGeom prst="rect"/>
          <a:noFill/>
          <a:ln w="19050" cap="flat" cmpd="sng">
            <a:solidFill>
              <a:srgbClr val="00206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244"/>
          <p:cNvSpPr>
            <a:spLocks/>
          </p:cNvSpPr>
          <p:nvPr/>
        </p:nvSpPr>
        <p:spPr>
          <a:xfrm rot="0">
            <a:off x="2554605" y="2000885"/>
            <a:ext cx="3446780" cy="3792855"/>
          </a:xfrm>
          <a:prstGeom prst="rect"/>
          <a:solidFill>
            <a:schemeClr val="bg1"/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그림 2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7" r="76424" b="67419"/>
          <a:stretch>
            <a:fillRect/>
          </a:stretch>
        </p:blipFill>
        <p:spPr>
          <a:xfrm rot="0">
            <a:off x="2783840" y="2093595"/>
            <a:ext cx="2945765" cy="1614805"/>
          </a:xfrm>
          <a:prstGeom prst="rect"/>
          <a:noFill/>
        </p:spPr>
      </p:pic>
      <p:cxnSp>
        <p:nvCxnSpPr>
          <p:cNvPr id="16" name="도형 250"/>
          <p:cNvCxnSpPr>
            <a:stCxn id="12" idx="5"/>
          </p:cNvCxnSpPr>
          <p:nvPr/>
        </p:nvCxnSpPr>
        <p:spPr>
          <a:xfrm rot="0">
            <a:off x="1586865" y="3053080"/>
            <a:ext cx="1208405" cy="408305"/>
          </a:xfrm>
          <a:prstGeom prst="straightConnector1"/>
          <a:ln w="6350" cap="flat" cmpd="sng">
            <a:solidFill>
              <a:srgbClr val="00206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형 252"/>
          <p:cNvSpPr>
            <a:spLocks/>
          </p:cNvSpPr>
          <p:nvPr/>
        </p:nvSpPr>
        <p:spPr>
          <a:xfrm rot="0">
            <a:off x="2944495" y="3602355"/>
            <a:ext cx="2624455" cy="2113280"/>
          </a:xfrm>
          <a:prstGeom prst="roundRect">
            <a:avLst>
              <a:gd name="adj" fmla="val 3277"/>
            </a:avLst>
          </a:prstGeom>
          <a:solidFill>
            <a:schemeClr val="bg1"/>
          </a:solidFill>
          <a:ln w="158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262"/>
          <p:cNvGraphicFramePr>
            <a:graphicFrameLocks noGrp="1"/>
          </p:cNvGraphicFramePr>
          <p:nvPr/>
        </p:nvGraphicFramePr>
        <p:xfrm>
          <a:off x="2959100" y="3601720"/>
          <a:ext cx="2609850" cy="2112010"/>
        </p:xfrm>
        <a:graphic>
          <a:graphicData uri="http://schemas.openxmlformats.org/drawingml/2006/table">
            <a:tbl>
              <a:tblPr bandRow="1">
                <a:tableStyleId>{F2DE63D5-997A-4646-A377-4702673A728D}</a:tableStyleId>
              </a:tblPr>
              <a:tblGrid>
                <a:gridCol w="2609850"/>
              </a:tblGrid>
              <a:tr h="50800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54165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sp>
        <p:nvSpPr>
          <p:cNvPr id="19" name="텍스트 상자 263"/>
          <p:cNvSpPr txBox="1">
            <a:spLocks/>
          </p:cNvSpPr>
          <p:nvPr/>
        </p:nvSpPr>
        <p:spPr>
          <a:xfrm rot="0">
            <a:off x="2952750" y="3619500"/>
            <a:ext cx="667385" cy="1854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자유게시</a:t>
            </a:r>
            <a:r>
              <a:rPr lang="ko-KR" sz="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판</a:t>
            </a:r>
            <a:endParaRPr lang="ko-KR" altLang="en-US" sz="6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264"/>
          <p:cNvSpPr txBox="1">
            <a:spLocks/>
          </p:cNvSpPr>
          <p:nvPr/>
        </p:nvSpPr>
        <p:spPr>
          <a:xfrm rot="0">
            <a:off x="2944495" y="3810000"/>
            <a:ext cx="256476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[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수강신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청 도와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Arial" charset="0"/>
                <a:ea typeface="Arial" charset="0"/>
              </a:rPr>
              <a:t>∙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Arial" charset="0"/>
                <a:ea typeface="Arial" charset="0"/>
              </a:rPr>
              <a:t>∙∙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]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에 </a:t>
            </a:r>
            <a:r>
              <a:rPr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댓글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 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등록되었습니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900">
              <a:solidFill>
                <a:schemeClr val="bg2">
                  <a:lumMod val="2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65"/>
          <p:cNvSpPr txBox="1">
            <a:spLocks/>
          </p:cNvSpPr>
          <p:nvPr/>
        </p:nvSpPr>
        <p:spPr>
          <a:xfrm rot="0">
            <a:off x="2952750" y="4167505"/>
            <a:ext cx="667385" cy="1854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내 강의실</a:t>
            </a:r>
            <a:endParaRPr lang="ko-KR" altLang="en-US" sz="6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66"/>
          <p:cNvSpPr txBox="1">
            <a:spLocks/>
          </p:cNvSpPr>
          <p:nvPr/>
        </p:nvSpPr>
        <p:spPr>
          <a:xfrm rot="0">
            <a:off x="2944495" y="4358005"/>
            <a:ext cx="254571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[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행정관리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론] 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과제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알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림</a:t>
            </a:r>
            <a:endParaRPr lang="ko-KR" altLang="en-US" sz="900">
              <a:solidFill>
                <a:schemeClr val="bg2">
                  <a:lumMod val="2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67"/>
          <p:cNvSpPr txBox="1">
            <a:spLocks/>
          </p:cNvSpPr>
          <p:nvPr/>
        </p:nvSpPr>
        <p:spPr>
          <a:xfrm rot="0">
            <a:off x="2952750" y="4699635"/>
            <a:ext cx="667385" cy="1854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학사일정</a:t>
            </a:r>
            <a:endParaRPr lang="ko-KR" altLang="en-US" sz="6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68"/>
          <p:cNvSpPr txBox="1">
            <a:spLocks/>
          </p:cNvSpPr>
          <p:nvPr/>
        </p:nvSpPr>
        <p:spPr>
          <a:xfrm rot="0">
            <a:off x="2944495" y="4890135"/>
            <a:ext cx="254571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[수강신청 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간] 이벤트가 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시작되었습니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900">
              <a:solidFill>
                <a:schemeClr val="bg2">
                  <a:lumMod val="2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69"/>
          <p:cNvSpPr txBox="1">
            <a:spLocks/>
          </p:cNvSpPr>
          <p:nvPr/>
        </p:nvSpPr>
        <p:spPr>
          <a:xfrm rot="0">
            <a:off x="2952750" y="5231130"/>
            <a:ext cx="667385" cy="1854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내 </a:t>
            </a:r>
            <a:r>
              <a:rPr lang="ko-KR" sz="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강의</a:t>
            </a:r>
            <a:r>
              <a:rPr lang="ko-KR" sz="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실</a:t>
            </a:r>
            <a:endParaRPr lang="ko-KR" altLang="en-US" sz="6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70"/>
          <p:cNvSpPr txBox="1">
            <a:spLocks/>
          </p:cNvSpPr>
          <p:nvPr/>
        </p:nvSpPr>
        <p:spPr>
          <a:xfrm rot="0">
            <a:off x="2944495" y="5421630"/>
            <a:ext cx="2545715" cy="23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[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행정관리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론] 공지사항이 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등록되었습니</a:t>
            </a:r>
            <a:r>
              <a:rPr lang="ko-KR" sz="9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900">
              <a:solidFill>
                <a:schemeClr val="bg2">
                  <a:lumMod val="2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71"/>
          <p:cNvSpPr>
            <a:spLocks/>
          </p:cNvSpPr>
          <p:nvPr/>
        </p:nvSpPr>
        <p:spPr>
          <a:xfrm>
            <a:off x="5356860" y="3719830"/>
            <a:ext cx="354965" cy="35496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/>
              <a:t>2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시험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시험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285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교수가 등록한 시험 조회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교수가 새 시험 등록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교수가 등록한 </a:t>
                      </a: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시험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교수가 등록한 </a:t>
                      </a: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시험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삭제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학생이 제출한 시험 조회</a:t>
                      </a: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학생이 제출한 시험 평가</a:t>
                      </a: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교수가 등록한 시험 제출</a:t>
                      </a: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새 시험을 등록, 수정, 삭제,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평가하고,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교수가 등록한 과제를 조회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및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제출 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07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8120" y="2068830"/>
            <a:ext cx="6119495" cy="1208405"/>
          </a:xfrm>
          <a:prstGeom prst="rect"/>
          <a:noFill/>
          <a:ln w="0">
            <a:noFill/>
            <a:prstDash/>
          </a:ln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5251450" y="2273300"/>
            <a:ext cx="956945" cy="1682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시험 등록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345440" y="2533650"/>
            <a:ext cx="1014095" cy="14478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시험 목록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713105" y="22180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571490" y="197612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6252210" y="246380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588635" y="2526665"/>
            <a:ext cx="596265" cy="15176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>
                <a:latin typeface="맑은 고딕" charset="0"/>
                <a:ea typeface="맑은 고딕" charset="0"/>
              </a:rPr>
              <a:t>시험 수정</a:t>
            </a:r>
            <a:endParaRPr lang="ko-KR" altLang="en-US" sz="7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49265" y="289306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078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4945" y="3237865"/>
            <a:ext cx="6072505" cy="1443990"/>
          </a:xfrm>
          <a:prstGeom prst="rect"/>
          <a:noFill/>
          <a:ln w="0">
            <a:noFill/>
            <a:prstDash/>
          </a:ln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260350" y="3296920"/>
            <a:ext cx="1141730" cy="21145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제출한 시험</a:t>
            </a:r>
            <a:endParaRPr lang="ko-KR" altLang="en-US" sz="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263650" y="438150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6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079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7960" y="4719955"/>
            <a:ext cx="6106160" cy="1193800"/>
          </a:xfrm>
          <a:prstGeom prst="rect"/>
          <a:noFill/>
          <a:ln w="0">
            <a:noFill/>
            <a:prstDash/>
          </a:ln>
        </p:spPr>
      </p:pic>
      <p:sp>
        <p:nvSpPr>
          <p:cNvPr id="23" name="Rect 0"/>
          <p:cNvSpPr>
            <a:spLocks/>
          </p:cNvSpPr>
          <p:nvPr/>
        </p:nvSpPr>
        <p:spPr>
          <a:xfrm rot="0">
            <a:off x="182245" y="4391660"/>
            <a:ext cx="1035050" cy="28765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953135" y="32467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출결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출결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출결 상황을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출결 상황을 추가하는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출결 상황을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공결문을 제출하는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</a:t>
                      </a: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,학생이 출결 상황을 조회하고 교수가 출결을 관리하는 페이지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학생은 공결문 또한 제출 가능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26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34645" y="2148840"/>
            <a:ext cx="7209790" cy="3609975"/>
          </a:xfrm>
          <a:prstGeom prst="rect"/>
          <a:noFill/>
          <a:ln w="0">
            <a:noFill/>
            <a:prstDash/>
          </a:ln>
        </p:spPr>
      </p:pic>
      <p:sp>
        <p:nvSpPr>
          <p:cNvPr id="13" name="Rect 0"/>
          <p:cNvSpPr>
            <a:spLocks/>
          </p:cNvSpPr>
          <p:nvPr/>
        </p:nvSpPr>
        <p:spPr>
          <a:xfrm rot="0">
            <a:off x="6667500" y="2847975"/>
            <a:ext cx="753110" cy="1949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출결 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560820" y="3187700"/>
            <a:ext cx="859790" cy="1949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출결 추가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6938645" y="25412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6938645" y="339915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673090" y="3187700"/>
            <a:ext cx="859790" cy="1949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출결 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6024245" y="34175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5673090" y="2847975"/>
            <a:ext cx="859790" cy="1949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공결문 제출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6024245" y="25412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수강생 조회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수강생 조회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강의를 수강하는 학생 목록을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강의를 수강하는 학생 목록을 조회하는 페이지</a:t>
                      </a:r>
                      <a:endParaRPr lang="ko-KR" altLang="en-US" sz="9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29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145" y="2393950"/>
            <a:ext cx="6428740" cy="2941320"/>
          </a:xfrm>
          <a:prstGeom prst="rect"/>
          <a:noFill/>
          <a:ln w="0">
            <a:noFill/>
            <a:prstDash/>
          </a:ln>
        </p:spPr>
      </p:pic>
      <p:sp>
        <p:nvSpPr>
          <p:cNvPr id="14" name="Rect 0"/>
          <p:cNvSpPr>
            <a:spLocks/>
          </p:cNvSpPr>
          <p:nvPr/>
        </p:nvSpPr>
        <p:spPr>
          <a:xfrm rot="0">
            <a:off x="280670" y="200025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06045" y="2413000"/>
            <a:ext cx="2337435" cy="616585"/>
          </a:xfrm>
          <a:prstGeom prst="rect"/>
          <a:noFill/>
          <a:ln w="28575" cap="flat" cmpd="sng"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평가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강의 평가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수강한 강의와 교수를 평가하는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학생들의 평가 내역을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8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교수와 교수의 강의를 평가하며,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학생들의 평가 내역을 조회하는 페이지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21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145" y="2172335"/>
            <a:ext cx="5877560" cy="3522980"/>
          </a:xfrm>
          <a:prstGeom prst="rect"/>
          <a:noFill/>
          <a:ln w="0">
            <a:noFill/>
            <a:prstDash/>
          </a:ln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4885690" y="384810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224145" y="3876675"/>
            <a:ext cx="654685" cy="19494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다운로드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442585" y="3082925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30215" y="27952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성적 (교수)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학생 성적 관리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수강생들의 성적을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성적을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성적 이의 신청 목록을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성적 이의 신청을 승인/반려하는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수강생들의 성적을 조회하고,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이의 신청한 학생들의 의견들을 반려/승인 하는 페이지</a:t>
                      </a:r>
                      <a:endParaRPr lang="ko-KR" altLang="en-US" sz="9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315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145" y="2033270"/>
            <a:ext cx="4041140" cy="3598545"/>
          </a:xfrm>
          <a:prstGeom prst="rect"/>
          <a:noFill/>
          <a:ln w="0">
            <a:noFill/>
            <a:prstDash/>
          </a:ln>
        </p:spPr>
      </p:pic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145" y="2146935"/>
            <a:ext cx="4161790" cy="3614420"/>
          </a:xfrm>
          <a:prstGeom prst="rect"/>
          <a:noFill/>
          <a:ln w="0">
            <a:noFill/>
            <a:prstDash/>
          </a:ln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3788410" y="32651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3686175" y="2609850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3903345" y="22618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750310" y="3143885"/>
            <a:ext cx="319405" cy="9461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 b="1">
                <a:latin typeface="맑은 고딕" charset="0"/>
                <a:ea typeface="맑은 고딕" charset="0"/>
              </a:rPr>
              <a:t>수정</a:t>
            </a:r>
            <a:endParaRPr lang="ko-KR" altLang="en-US" sz="500" b="1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3750310" y="3012440"/>
            <a:ext cx="319405" cy="100965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48175" y="1863090"/>
            <a:ext cx="3504565" cy="3898265"/>
          </a:xfrm>
          <a:prstGeom prst="rect"/>
          <a:noFill/>
          <a:ln w="0">
            <a:noFill/>
            <a:prstDash/>
          </a:ln>
        </p:spPr>
      </p:pic>
      <p:sp>
        <p:nvSpPr>
          <p:cNvPr id="23" name="Rect 0"/>
          <p:cNvSpPr>
            <a:spLocks/>
          </p:cNvSpPr>
          <p:nvPr/>
        </p:nvSpPr>
        <p:spPr>
          <a:xfrm rot="0">
            <a:off x="7508240" y="22618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7145655" y="2917190"/>
            <a:ext cx="363220" cy="131445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반려</a:t>
            </a:r>
            <a:endParaRPr lang="ko-KR" altLang="en-US" sz="7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7526655" y="2917190"/>
            <a:ext cx="363220" cy="131445"/>
          </a:xfrm>
          <a:prstGeom prst="rect"/>
          <a:solidFill>
            <a:schemeClr val="bg2">
              <a:lumMod val="90000"/>
            </a:schemeClr>
          </a:solidFill>
          <a:ln w="12700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승인</a:t>
            </a:r>
            <a:endParaRPr lang="ko-KR" altLang="en-US" sz="7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7526655" y="3048000"/>
            <a:ext cx="363220" cy="1905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7145655" y="3048635"/>
            <a:ext cx="363220" cy="1905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6924675" y="2607310"/>
            <a:ext cx="965200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이의 신청 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7171055" y="3096895"/>
            <a:ext cx="319405" cy="9461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 b="1">
                <a:latin typeface="맑은 고딕" charset="0"/>
                <a:ea typeface="맑은 고딕" charset="0"/>
              </a:rPr>
              <a:t>반려</a:t>
            </a:r>
            <a:endParaRPr lang="ko-KR" altLang="en-US" sz="500" b="1">
              <a:latin typeface="맑은 고딕" charset="0"/>
              <a:ea typeface="맑은 고딕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7536180" y="3096895"/>
            <a:ext cx="319405" cy="9461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500" b="1">
                <a:latin typeface="맑은 고딕" charset="0"/>
                <a:ea typeface="맑은 고딕" charset="0"/>
              </a:rPr>
              <a:t>승인</a:t>
            </a:r>
            <a:endParaRPr lang="ko-KR" altLang="en-US" sz="500" b="1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7395845" y="323024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성적 (학생)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학생 성적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전체 성적을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성적을 키워드로 검색하는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학점 취득 현황을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성적을 이의 신청하는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성적을 조회하고 이의 신청</a:t>
                      </a: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또한 가능한 페이지</a:t>
                      </a:r>
                      <a:endParaRPr lang="ko-KR" altLang="en-US" sz="9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48175" y="1863090"/>
            <a:ext cx="3504565" cy="3898265"/>
          </a:xfrm>
          <a:prstGeom prst="rect"/>
          <a:noFill/>
          <a:ln w="0">
            <a:noFill/>
            <a:prstDash/>
          </a:ln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145" y="2146935"/>
            <a:ext cx="4161790" cy="3614420"/>
          </a:xfrm>
          <a:prstGeom prst="rect"/>
          <a:noFill/>
          <a:ln w="0">
            <a:noFill/>
            <a:prstDash/>
          </a:ln>
        </p:spPr>
      </p:pic>
      <p:sp>
        <p:nvSpPr>
          <p:cNvPr id="15" name="Rect 0"/>
          <p:cNvSpPr>
            <a:spLocks/>
          </p:cNvSpPr>
          <p:nvPr/>
        </p:nvSpPr>
        <p:spPr>
          <a:xfrm rot="0">
            <a:off x="3404870" y="201295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686175" y="2609850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pic>
        <p:nvPicPr>
          <p:cNvPr id="1433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85770" y="2396490"/>
            <a:ext cx="1158240" cy="175895"/>
          </a:xfrm>
          <a:prstGeom prst="rect"/>
          <a:noFill/>
          <a:ln w="0">
            <a:noFill/>
            <a:prstDash/>
          </a:ln>
        </p:spPr>
      </p:pic>
      <p:sp>
        <p:nvSpPr>
          <p:cNvPr id="18" name="Rect 0"/>
          <p:cNvSpPr>
            <a:spLocks/>
          </p:cNvSpPr>
          <p:nvPr/>
        </p:nvSpPr>
        <p:spPr>
          <a:xfrm rot="0">
            <a:off x="3836670" y="279654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2845435" y="339915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7536180" y="32651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6940" cy="47555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 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2023. 11. 27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 정보를 상세조회 가능한 마이 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70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프로필 사진, 학번을 제외한 항목 수정 가능  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본인 작성 글, 댓글 확인 가능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Malgun Gothic" charset="0"/>
                          <a:ea typeface="맑은 고딕" charset="0"/>
                        </a:rPr>
                        <a:t>       Fullcalendar API를 사용하여 개인일정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Malgun Gothic" charset="0"/>
                        <a:ea typeface="맑은 고딕" charset="0"/>
                      </a:endParaRPr>
                    </a:p>
                    <a:p>
                      <a:pPr marL="0" indent="0" algn="l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Malgun Gothic" charset="0"/>
                          <a:ea typeface="맑은 고딕" charset="0"/>
                        </a:rPr>
                        <a:t>             확인, 추가, 수정, 삭제 가능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Malgun Gothic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프로필 사진 및 학번을 제외한 항목들을 조회 및 수정,</a:t>
                      </a: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삭제 하는 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4185" y="2026285"/>
            <a:ext cx="6530340" cy="3888740"/>
          </a:xfrm>
          <a:prstGeom prst="rect"/>
          <a:noFill/>
          <a:ln w="0">
            <a:noFill/>
            <a:prstDash/>
          </a:ln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725170" y="2042795"/>
            <a:ext cx="1310640" cy="21463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1698625" y="283845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3065145" y="251968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2594610" y="2850515"/>
            <a:ext cx="1263650" cy="27241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1758950" y="3147060"/>
            <a:ext cx="375285" cy="173355"/>
          </a:xfrm>
          <a:prstGeom prst="rect"/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8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71925" y="2247900"/>
            <a:ext cx="3883660" cy="3635375"/>
          </a:xfrm>
          <a:prstGeom prst="rect"/>
          <a:noFill/>
          <a:ln w="0">
            <a:noFill/>
            <a:prstDash/>
          </a:ln>
        </p:spPr>
      </p:pic>
      <p:sp>
        <p:nvSpPr>
          <p:cNvPr id="39" name="Rect 0"/>
          <p:cNvSpPr>
            <a:spLocks/>
          </p:cNvSpPr>
          <p:nvPr/>
        </p:nvSpPr>
        <p:spPr>
          <a:xfrm rot="0">
            <a:off x="4058920" y="2261870"/>
            <a:ext cx="1310640" cy="21463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 rot="0">
            <a:off x="3982720" y="2266950"/>
            <a:ext cx="723265" cy="355346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>
            <a:spLocks/>
          </p:cNvSpPr>
          <p:nvPr/>
        </p:nvSpPr>
        <p:spPr>
          <a:xfrm rot="0">
            <a:off x="4087495" y="2471420"/>
            <a:ext cx="1310640" cy="21463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2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10100" y="3829685"/>
            <a:ext cx="3096260" cy="1938655"/>
          </a:xfrm>
          <a:prstGeom prst="rect"/>
          <a:noFill/>
          <a:ln w="0">
            <a:noFill/>
            <a:prstDash/>
          </a:ln>
        </p:spPr>
      </p:pic>
      <p:sp>
        <p:nvSpPr>
          <p:cNvPr id="42" name="Rect 0"/>
          <p:cNvSpPr>
            <a:spLocks/>
          </p:cNvSpPr>
          <p:nvPr/>
        </p:nvSpPr>
        <p:spPr>
          <a:xfrm rot="0">
            <a:off x="4284345" y="4072255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>
            <a:spLocks/>
          </p:cNvSpPr>
          <p:nvPr/>
        </p:nvSpPr>
        <p:spPr>
          <a:xfrm rot="0">
            <a:off x="4389120" y="2595880"/>
            <a:ext cx="281305" cy="268605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3922395" y="2039620"/>
            <a:ext cx="3888740" cy="39941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메일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메일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받은 메일함, 보낸 메일함을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메일을 임시저장하는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메일을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메일을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메일을 작성하고 발송하는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메일을 조회하고 임시저장, 수정</a:t>
                      </a: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삭제, 작성 및 발송하는 페이지</a:t>
                      </a:r>
                      <a:endParaRPr lang="ko-KR" altLang="en-US" sz="9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4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2900" y="2286635"/>
            <a:ext cx="3524885" cy="2829560"/>
          </a:xfrm>
          <a:prstGeom prst="rect"/>
          <a:noFill/>
          <a:ln w="0">
            <a:noFill/>
            <a:prstDash/>
          </a:ln>
        </p:spPr>
      </p:pic>
      <p:sp>
        <p:nvSpPr>
          <p:cNvPr id="9" name="Rect 0"/>
          <p:cNvSpPr>
            <a:spLocks/>
          </p:cNvSpPr>
          <p:nvPr/>
        </p:nvSpPr>
        <p:spPr>
          <a:xfrm rot="0">
            <a:off x="61595" y="265557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411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13835" y="2143125"/>
            <a:ext cx="3529965" cy="1356360"/>
          </a:xfrm>
          <a:prstGeom prst="rect"/>
          <a:noFill/>
          <a:ln w="0">
            <a:noFill/>
            <a:prstDash/>
          </a:ln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4629150" y="2286635"/>
            <a:ext cx="200660" cy="21907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4023360" y="3209290"/>
            <a:ext cx="200660" cy="21907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4566920" y="198945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4285615" y="311340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766570" y="237045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412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13835" y="3576320"/>
            <a:ext cx="3529965" cy="2185035"/>
          </a:xfrm>
          <a:prstGeom prst="rect"/>
          <a:noFill/>
          <a:ln w="0">
            <a:noFill/>
            <a:prstDash/>
          </a:ln>
        </p:spPr>
      </p:pic>
      <p:sp>
        <p:nvSpPr>
          <p:cNvPr id="18" name="Rect 0"/>
          <p:cNvSpPr>
            <a:spLocks/>
          </p:cNvSpPr>
          <p:nvPr/>
        </p:nvSpPr>
        <p:spPr>
          <a:xfrm rot="0">
            <a:off x="5234940" y="357632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414" name="Picture 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3380" y="4172585"/>
            <a:ext cx="2277110" cy="1588770"/>
          </a:xfrm>
          <a:prstGeom prst="rect"/>
          <a:noFill/>
          <a:ln w="0">
            <a:noFill/>
            <a:prstDash/>
          </a:ln>
        </p:spPr>
      </p:pic>
      <p:sp>
        <p:nvSpPr>
          <p:cNvPr id="20" name="Rect 0"/>
          <p:cNvSpPr>
            <a:spLocks/>
          </p:cNvSpPr>
          <p:nvPr/>
        </p:nvSpPr>
        <p:spPr>
          <a:xfrm rot="0">
            <a:off x="1766570" y="520001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830580" y="4203065"/>
            <a:ext cx="890905" cy="21907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830580" y="5225415"/>
            <a:ext cx="890905" cy="21907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766570" y="420306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개인일정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개인일정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개인일정을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개인일정을 등록하는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개인일정을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개인일정을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개인일정을 관리하는 페이지</a:t>
                      </a:r>
                      <a:endParaRPr lang="ko-KR" altLang="en-US" sz="9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43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13360" y="2133600"/>
            <a:ext cx="4539615" cy="3763010"/>
          </a:xfrm>
          <a:prstGeom prst="rect"/>
          <a:noFill/>
          <a:ln w="0">
            <a:noFill/>
            <a:prstDash/>
          </a:ln>
        </p:spPr>
      </p:pic>
      <p:sp>
        <p:nvSpPr>
          <p:cNvPr id="9" name="Rect 0"/>
          <p:cNvSpPr>
            <a:spLocks/>
          </p:cNvSpPr>
          <p:nvPr/>
        </p:nvSpPr>
        <p:spPr>
          <a:xfrm rot="0">
            <a:off x="3457575" y="2476500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4152900" y="2473960"/>
            <a:ext cx="495935" cy="15557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등록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pic>
        <p:nvPicPr>
          <p:cNvPr id="18435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752340" y="2133600"/>
            <a:ext cx="3087370" cy="3627755"/>
          </a:xfrm>
          <a:prstGeom prst="rect"/>
          <a:noFill/>
          <a:ln w="0">
            <a:noFill/>
            <a:prstDash/>
          </a:ln>
        </p:spPr>
      </p:pic>
      <p:sp>
        <p:nvSpPr>
          <p:cNvPr id="13" name="Rect 0"/>
          <p:cNvSpPr>
            <a:spLocks/>
          </p:cNvSpPr>
          <p:nvPr/>
        </p:nvSpPr>
        <p:spPr>
          <a:xfrm rot="0">
            <a:off x="6728460" y="5548630"/>
            <a:ext cx="495935" cy="21272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7249160" y="5548630"/>
            <a:ext cx="495935" cy="21272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삭제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4152900" y="213360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6728460" y="520001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7273925" y="520001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3457575" y="213360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조직도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조직도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조직도를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조직도를 등록하는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조직도를 수정하는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학사관리자가 조직도를 삭제하는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학사</a:t>
                      </a: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관리자가 조직도를 관리하고,</a:t>
                      </a:r>
                      <a:endParaRPr lang="ko-KR" altLang="en-US" sz="9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9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사용자는 조직도를 조회하는 페이지</a:t>
                      </a:r>
                      <a:endParaRPr lang="ko-KR" altLang="en-US" sz="9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45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4145" y="2099310"/>
            <a:ext cx="3818890" cy="3662045"/>
          </a:xfrm>
          <a:prstGeom prst="rect"/>
          <a:noFill/>
          <a:ln w="0">
            <a:noFill/>
            <a:prstDash/>
          </a:ln>
        </p:spPr>
      </p:pic>
      <p:pic>
        <p:nvPicPr>
          <p:cNvPr id="19459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62400" y="1969135"/>
            <a:ext cx="3822700" cy="3792220"/>
          </a:xfrm>
          <a:prstGeom prst="rect"/>
          <a:noFill/>
          <a:ln w="0">
            <a:noFill/>
            <a:prstDash/>
          </a:ln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4077970" y="2099310"/>
            <a:ext cx="692785" cy="80899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139055" y="5360670"/>
            <a:ext cx="495935" cy="21272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등록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5659120" y="5363845"/>
            <a:ext cx="495935" cy="21272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수정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6179185" y="5361305"/>
            <a:ext cx="495935" cy="21272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삭제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335655" y="196913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3331210" y="2364105"/>
            <a:ext cx="495935" cy="212725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조회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238115" y="560133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765165" y="560133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6292850" y="560133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400282"/>
              </p:ext>
            </p:extLst>
          </p:nvPr>
        </p:nvGraphicFramePr>
        <p:xfrm>
          <a:off x="5" y="2896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메인페이지</a:t>
                      </a:r>
                      <a:r>
                        <a:rPr lang="en-US" altLang="ko-KR" sz="1100" b="1" dirty="0"/>
                        <a:t>-</a:t>
                      </a:r>
                      <a:r>
                        <a:rPr lang="ko-KR" altLang="en-US" sz="1100" b="1" dirty="0"/>
                        <a:t>학생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최주연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학생메인페이지의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1" dirty="0" err="1"/>
                        <a:t>내정보</a:t>
                      </a:r>
                      <a:r>
                        <a:rPr lang="en-US" altLang="ko-KR" sz="1100" b="1" dirty="0"/>
                        <a:t>,</a:t>
                      </a:r>
                      <a:r>
                        <a:rPr lang="ko-KR" altLang="en-US" sz="1100" b="1" dirty="0"/>
                        <a:t>시간표</a:t>
                      </a:r>
                      <a:r>
                        <a:rPr lang="en-US" altLang="ko-KR" sz="1100" b="1" dirty="0"/>
                        <a:t>,</a:t>
                      </a:r>
                      <a:r>
                        <a:rPr lang="ko-KR" altLang="en-US" sz="1100" b="1" dirty="0"/>
                        <a:t>수강목록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827579"/>
              </p:ext>
            </p:extLst>
          </p:nvPr>
        </p:nvGraphicFramePr>
        <p:xfrm>
          <a:off x="8512044" y="2"/>
          <a:ext cx="3679954" cy="6857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6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2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내정보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로그아웃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메일함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내강의실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시간표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해당학기 시간표 출력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2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수강목록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해당학기 수강목록 모두 출력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강의실로 이동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3176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4415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07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34F3BA-BE13-A6B0-AD69-1349533629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1481455"/>
            <a:ext cx="5196205" cy="2914650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CF4678F-F1B5-F0F4-D390-2E158129603E}"/>
              </a:ext>
            </a:extLst>
          </p:cNvPr>
          <p:cNvSpPr/>
          <p:nvPr/>
        </p:nvSpPr>
        <p:spPr>
          <a:xfrm>
            <a:off x="86995" y="1630045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23DE062-65B5-4734-716A-8A318E80537C}"/>
              </a:ext>
            </a:extLst>
          </p:cNvPr>
          <p:cNvSpPr/>
          <p:nvPr/>
        </p:nvSpPr>
        <p:spPr>
          <a:xfrm>
            <a:off x="1319530" y="1481455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0" idx="5"/>
            <a:cxnSpLocks/>
          </p:cNvCxnSpPr>
          <p:nvPr/>
        </p:nvCxnSpPr>
        <p:spPr>
          <a:xfrm rot="0">
            <a:off x="1621155" y="1783080"/>
            <a:ext cx="3103245" cy="2660015"/>
          </a:xfrm>
          <a:prstGeom prst="straightConnector1"/>
          <a:ln w="6350" cap="flat" cmpd="sng">
            <a:solidFill>
              <a:srgbClr val="00206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B1D4B3-A7DC-A52C-B10B-CD2689453D50}"/>
              </a:ext>
            </a:extLst>
          </p:cNvPr>
          <p:cNvSpPr/>
          <p:nvPr/>
        </p:nvSpPr>
        <p:spPr>
          <a:xfrm>
            <a:off x="4482465" y="4396105"/>
            <a:ext cx="2628265" cy="22974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6E8FCC-7AC7-ABF7-59A0-309AA070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7" r="76424" b="67419"/>
          <a:stretch/>
        </p:blipFill>
        <p:spPr>
          <a:xfrm>
            <a:off x="263525" y="4795520"/>
            <a:ext cx="2945130" cy="1614170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9" idx="4"/>
            <a:cxnSpLocks/>
          </p:cNvCxnSpPr>
          <p:nvPr/>
        </p:nvCxnSpPr>
        <p:spPr>
          <a:xfrm rot="0">
            <a:off x="263525" y="1983740"/>
            <a:ext cx="329565" cy="2759075"/>
          </a:xfrm>
          <a:prstGeom prst="straightConnector1"/>
          <a:ln w="6350" cap="flat" cmpd="sng">
            <a:solidFill>
              <a:srgbClr val="00206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3ED038-5182-E06C-34C6-30CD3E8B5BC7}"/>
              </a:ext>
            </a:extLst>
          </p:cNvPr>
          <p:cNvSpPr/>
          <p:nvPr/>
        </p:nvSpPr>
        <p:spPr>
          <a:xfrm>
            <a:off x="200660" y="4650740"/>
            <a:ext cx="3126740" cy="183515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22AB3B-05A3-0FA8-C4F3-673BD6491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7" t="9421" r="30554" b="51534"/>
          <a:stretch/>
        </p:blipFill>
        <p:spPr>
          <a:xfrm>
            <a:off x="5699125" y="1442720"/>
            <a:ext cx="2530475" cy="242443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DD019-3D5F-0B52-0323-AF6CC72ED417}"/>
              </a:ext>
            </a:extLst>
          </p:cNvPr>
          <p:cNvSpPr/>
          <p:nvPr/>
        </p:nvSpPr>
        <p:spPr>
          <a:xfrm>
            <a:off x="5637530" y="1506220"/>
            <a:ext cx="2628265" cy="22974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6F1E1F3-3129-DB11-B1BC-0E5821E7E4EE}"/>
              </a:ext>
            </a:extLst>
          </p:cNvPr>
          <p:cNvSpPr/>
          <p:nvPr/>
        </p:nvSpPr>
        <p:spPr>
          <a:xfrm>
            <a:off x="2473960" y="1503045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E9B261B-9FCC-FE99-49CB-CF0CD8DAC786}"/>
              </a:ext>
            </a:extLst>
          </p:cNvPr>
          <p:cNvCxnSpPr>
            <a:cxnSpLocks/>
          </p:cNvCxnSpPr>
          <p:nvPr/>
        </p:nvCxnSpPr>
        <p:spPr>
          <a:xfrm>
            <a:off x="2773045" y="1636395"/>
            <a:ext cx="3023235" cy="5651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8DF1BEC-1308-1A24-745E-573B7B9BF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65" y="4459605"/>
            <a:ext cx="2351405" cy="22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0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642745"/>
            <a:ext cx="8537575" cy="475615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2023. 11. 28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남정우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상담신청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8512175" y="0"/>
          <a:ext cx="3679825" cy="533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3072130"/>
              </a:tblGrid>
              <a:tr h="2616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상담 신청 목록을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교수가 상담 신청을 승인/반려하는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상담 이력을 조회하는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상담을 신청하는 기능</a:t>
                      </a: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8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00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04724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학생이 상담을 신청하고 교수가 상담을 하는 페이지</a:t>
                      </a:r>
                      <a:endParaRPr lang="ko-KR" altLang="en-US" sz="9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4999990" y="3237865"/>
            <a:ext cx="395605" cy="26162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44145" y="3382010"/>
            <a:ext cx="1368425" cy="152400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098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0510" y="2191385"/>
            <a:ext cx="3911600" cy="1722755"/>
          </a:xfrm>
          <a:prstGeom prst="rect"/>
          <a:noFill/>
          <a:ln w="0">
            <a:noFill/>
            <a:prstDash/>
          </a:ln>
        </p:spPr>
      </p:pic>
      <p:pic>
        <p:nvPicPr>
          <p:cNvPr id="4099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34180" y="2191385"/>
            <a:ext cx="3538855" cy="3597910"/>
          </a:xfrm>
          <a:prstGeom prst="rect"/>
          <a:noFill/>
          <a:ln w="0">
            <a:noFill/>
            <a:prstDash/>
          </a:ln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6024245" y="367474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6772275" y="4207510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반려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7248525" y="4207510"/>
            <a:ext cx="391160" cy="127000"/>
          </a:xfrm>
          <a:prstGeom prst="rect"/>
          <a:solidFill>
            <a:schemeClr val="tx1">
              <a:lumMod val="65000"/>
              <a:lumOff val="35000"/>
            </a:schemeClr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700" b="1">
                <a:latin typeface="맑은 고딕" charset="0"/>
                <a:ea typeface="맑은 고딕" charset="0"/>
              </a:rPr>
              <a:t>승인</a:t>
            </a:r>
            <a:endParaRPr lang="ko-KR" altLang="en-US" sz="700" b="1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7040880" y="391350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100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0510" y="3943350"/>
            <a:ext cx="3911600" cy="1845945"/>
          </a:xfrm>
          <a:prstGeom prst="rect"/>
          <a:noFill/>
          <a:ln w="0">
            <a:noFill/>
            <a:prstDash/>
          </a:ln>
        </p:spPr>
      </p:pic>
      <p:sp>
        <p:nvSpPr>
          <p:cNvPr id="24" name="Rect 0"/>
          <p:cNvSpPr>
            <a:spLocks/>
          </p:cNvSpPr>
          <p:nvPr/>
        </p:nvSpPr>
        <p:spPr>
          <a:xfrm rot="0">
            <a:off x="2938145" y="4803775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928370" y="3644900"/>
            <a:ext cx="281940" cy="269240"/>
          </a:xfrm>
          <a:prstGeom prst="ellipse"/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3175"/>
          <a:ext cx="8400416" cy="1224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175"/>
                <a:gridCol w="1400175"/>
                <a:gridCol w="1400175"/>
                <a:gridCol w="1499870"/>
                <a:gridCol w="1099820"/>
                <a:gridCol w="1600200"/>
              </a:tblGrid>
              <a:tr h="408305"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메인페이지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fontAlgn="auto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2023. 11. 26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최주연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Screen</a:t>
                      </a: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083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100" kern="1200" i="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학생메인페이지의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학적 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정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보,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학사일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정,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커뮤니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티,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 성</a:t>
                      </a:r>
                      <a:r>
                        <a:rPr lang="ko-KR" altLang="en-US" sz="1100" kern="1200" i="0" b="1">
                          <a:solidFill>
                            <a:schemeClr val="tx1"/>
                          </a:solidFill>
                        </a:rPr>
                        <a:t>적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736108"/>
              </p:ext>
            </p:extLst>
          </p:nvPr>
        </p:nvGraphicFramePr>
        <p:xfrm>
          <a:off x="8512044" y="2"/>
          <a:ext cx="3679954" cy="6857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4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학적관련 정보를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장학과 휴학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복학 페이지 바로가기 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해당페이지로 이동한다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학사일정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달력아이콘과 화살표 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희망하는 일자의 학사일정 확인가능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커뮤니티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홍보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익명게시판 탭이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성적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화살표를 클릭하여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확인하고자하는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학기의 성적을 교과목별로 확인할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29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29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29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014216"/>
                  </a:ext>
                </a:extLst>
              </a:tr>
              <a:tr h="29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55420"/>
                  </a:ext>
                </a:extLst>
              </a:tr>
              <a:tr h="2914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50804"/>
                  </a:ext>
                </a:extLst>
              </a:tr>
              <a:tr h="4051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355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F34F3BA-BE13-A6B0-AD69-1349533629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" y="1477010"/>
            <a:ext cx="5196205" cy="29146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CF4678F-F1B5-F0F4-D390-2E158129603E}"/>
              </a:ext>
            </a:extLst>
          </p:cNvPr>
          <p:cNvSpPr/>
          <p:nvPr/>
        </p:nvSpPr>
        <p:spPr>
          <a:xfrm>
            <a:off x="125095" y="2654935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23DE062-65B5-4734-716A-8A318E80537C}"/>
              </a:ext>
            </a:extLst>
          </p:cNvPr>
          <p:cNvSpPr/>
          <p:nvPr/>
        </p:nvSpPr>
        <p:spPr>
          <a:xfrm>
            <a:off x="1345565" y="2642235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6F1E1F3-3129-DB11-B1BC-0E5821E7E4EE}"/>
              </a:ext>
            </a:extLst>
          </p:cNvPr>
          <p:cNvSpPr/>
          <p:nvPr/>
        </p:nvSpPr>
        <p:spPr>
          <a:xfrm>
            <a:off x="3671570" y="1579245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FF75BA-55F1-1090-8641-DBAC767AF0C8}"/>
              </a:ext>
            </a:extLst>
          </p:cNvPr>
          <p:cNvGrpSpPr/>
          <p:nvPr/>
        </p:nvGrpSpPr>
        <p:grpSpPr>
          <a:xfrm>
            <a:off x="218440" y="4161155"/>
            <a:ext cx="2372995" cy="2297430"/>
            <a:chOff x="218440" y="4161155"/>
            <a:chExt cx="2372995" cy="229743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1179C6-9667-99C5-5727-EC03B18B37D8}"/>
                </a:ext>
              </a:extLst>
            </p:cNvPr>
            <p:cNvSpPr/>
            <p:nvPr/>
          </p:nvSpPr>
          <p:spPr>
            <a:xfrm>
              <a:off x="218440" y="4161155"/>
              <a:ext cx="2372995" cy="22974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61F6825-6C6A-65C2-F11C-1469FD6DA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163" r="76596" b="12576"/>
            <a:stretch/>
          </p:blipFill>
          <p:spPr>
            <a:xfrm>
              <a:off x="267335" y="4235450"/>
              <a:ext cx="2272030" cy="2192020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43E359A4-E6AB-4E77-3B15-AE05DB14ACA5}"/>
              </a:ext>
            </a:extLst>
          </p:cNvPr>
          <p:cNvSpPr/>
          <p:nvPr/>
        </p:nvSpPr>
        <p:spPr>
          <a:xfrm>
            <a:off x="2532380" y="2649220"/>
            <a:ext cx="353695" cy="35369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27BE8E-7194-9316-00DD-22B4D5C32C38}"/>
              </a:ext>
            </a:extLst>
          </p:cNvPr>
          <p:cNvSpPr/>
          <p:nvPr/>
        </p:nvSpPr>
        <p:spPr>
          <a:xfrm>
            <a:off x="2871470" y="4276090"/>
            <a:ext cx="2372995" cy="229743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273119-FD6E-B778-CB42-C824AFE4C52A}"/>
              </a:ext>
            </a:extLst>
          </p:cNvPr>
          <p:cNvGrpSpPr/>
          <p:nvPr/>
        </p:nvGrpSpPr>
        <p:grpSpPr>
          <a:xfrm>
            <a:off x="5596255" y="1336040"/>
            <a:ext cx="2402205" cy="2297430"/>
            <a:chOff x="5596255" y="1336040"/>
            <a:chExt cx="2402205" cy="22974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E54FDDE-68FC-CE0F-B210-D0C797F0C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49" t="10290" r="8220" b="52233"/>
            <a:stretch/>
          </p:blipFill>
          <p:spPr>
            <a:xfrm>
              <a:off x="5596255" y="1391285"/>
              <a:ext cx="2352040" cy="222440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D426AC-8D26-8D96-BFE6-04277D77F243}"/>
                </a:ext>
              </a:extLst>
            </p:cNvPr>
            <p:cNvSpPr/>
            <p:nvPr/>
          </p:nvSpPr>
          <p:spPr>
            <a:xfrm>
              <a:off x="5626100" y="1336040"/>
              <a:ext cx="2372995" cy="22974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B1635E-E997-F37D-E264-86310A809B23}"/>
              </a:ext>
            </a:extLst>
          </p:cNvPr>
          <p:cNvSpPr/>
          <p:nvPr/>
        </p:nvSpPr>
        <p:spPr>
          <a:xfrm>
            <a:off x="5582920" y="3974465"/>
            <a:ext cx="2372995" cy="22974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D7F9D85-7070-3A81-3414-89ABBCDEE353}"/>
              </a:ext>
            </a:extLst>
          </p:cNvPr>
          <p:cNvCxnSpPr>
            <a:cxnSpLocks/>
          </p:cNvCxnSpPr>
          <p:nvPr/>
        </p:nvCxnSpPr>
        <p:spPr>
          <a:xfrm>
            <a:off x="1572260" y="2917190"/>
            <a:ext cx="1444625" cy="165481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B561C7-6276-64FE-94DD-285D8C1B1E66}"/>
              </a:ext>
            </a:extLst>
          </p:cNvPr>
          <p:cNvCxnSpPr>
            <a:cxnSpLocks/>
          </p:cNvCxnSpPr>
          <p:nvPr/>
        </p:nvCxnSpPr>
        <p:spPr>
          <a:xfrm>
            <a:off x="314325" y="2938780"/>
            <a:ext cx="270510" cy="138938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E9B261B-9FCC-FE99-49CB-CF0CD8DAC786}"/>
              </a:ext>
            </a:extLst>
          </p:cNvPr>
          <p:cNvCxnSpPr>
            <a:cxnSpLocks/>
          </p:cNvCxnSpPr>
          <p:nvPr/>
        </p:nvCxnSpPr>
        <p:spPr>
          <a:xfrm>
            <a:off x="4017010" y="1750060"/>
            <a:ext cx="1717675" cy="5651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63FFCACA-7994-3552-D83F-FD0DBD04E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8" t="48004" r="30326" b="12649"/>
          <a:stretch/>
        </p:blipFill>
        <p:spPr>
          <a:xfrm>
            <a:off x="5635625" y="4011295"/>
            <a:ext cx="2306320" cy="219138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1DF8C11-DBA6-AE8C-8178-00E4615F9512}"/>
              </a:ext>
            </a:extLst>
          </p:cNvPr>
          <p:cNvCxnSpPr>
            <a:cxnSpLocks/>
          </p:cNvCxnSpPr>
          <p:nvPr/>
        </p:nvCxnSpPr>
        <p:spPr>
          <a:xfrm>
            <a:off x="2871470" y="2876550"/>
            <a:ext cx="2863215" cy="135890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16D38FD-18B6-C500-C6B1-9CF1F5F4E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955" y="4486910"/>
            <a:ext cx="2010410" cy="188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4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80</Pages>
  <Paragraphs>1068</Paragraphs>
  <Words>2389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지윤 김</dc:creator>
  <cp:lastModifiedBy>c 꽃형</cp:lastModifiedBy>
  <dc:title>ERP 로그인 화면</dc:title>
  <cp:version>9.104.197.51428</cp:version>
  <dcterms:modified xsi:type="dcterms:W3CDTF">2023-11-27T14:19:07Z</dcterms:modified>
</cp:coreProperties>
</file>